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</p:sldMasterIdLst>
  <p:notesMasterIdLst>
    <p:notesMasterId r:id="rId30"/>
  </p:notesMasterIdLst>
  <p:handoutMasterIdLst>
    <p:handoutMasterId r:id="rId31"/>
  </p:handoutMasterIdLst>
  <p:sldIdLst>
    <p:sldId id="257" r:id="rId4"/>
    <p:sldId id="291" r:id="rId5"/>
    <p:sldId id="293" r:id="rId6"/>
    <p:sldId id="284" r:id="rId7"/>
    <p:sldId id="278" r:id="rId8"/>
    <p:sldId id="279" r:id="rId9"/>
    <p:sldId id="292" r:id="rId10"/>
    <p:sldId id="294" r:id="rId11"/>
    <p:sldId id="259" r:id="rId12"/>
    <p:sldId id="289" r:id="rId13"/>
    <p:sldId id="290" r:id="rId14"/>
    <p:sldId id="282" r:id="rId15"/>
    <p:sldId id="297" r:id="rId16"/>
    <p:sldId id="285" r:id="rId17"/>
    <p:sldId id="298" r:id="rId18"/>
    <p:sldId id="261" r:id="rId19"/>
    <p:sldId id="299" r:id="rId20"/>
    <p:sldId id="283" r:id="rId21"/>
    <p:sldId id="280" r:id="rId22"/>
    <p:sldId id="295" r:id="rId23"/>
    <p:sldId id="281" r:id="rId24"/>
    <p:sldId id="260" r:id="rId25"/>
    <p:sldId id="286" r:id="rId26"/>
    <p:sldId id="287" r:id="rId27"/>
    <p:sldId id="288" r:id="rId28"/>
    <p:sldId id="296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F00"/>
    <a:srgbClr val="134056"/>
    <a:srgbClr val="222222"/>
    <a:srgbClr val="0071AA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4DCBBC-8CCA-7C41-BC6F-7806C57AE411}" v="2" dt="2019-09-05T16:04:47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1" autoAdjust="0"/>
    <p:restoredTop sz="94694"/>
  </p:normalViewPr>
  <p:slideViewPr>
    <p:cSldViewPr snapToGrid="0">
      <p:cViewPr varScale="1">
        <p:scale>
          <a:sx n="160" d="100"/>
          <a:sy n="160" d="100"/>
        </p:scale>
        <p:origin x="105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Verhas" userId="77c1d7d7-5e73-45d6-b2cb-de0779f21ba6" providerId="ADAL" clId="{3E4DCBBC-8CCA-7C41-BC6F-7806C57AE411}"/>
    <pc:docChg chg="modSld">
      <pc:chgData name="Peter Verhas" userId="77c1d7d7-5e73-45d6-b2cb-de0779f21ba6" providerId="ADAL" clId="{3E4DCBBC-8CCA-7C41-BC6F-7806C57AE411}" dt="2019-09-05T16:04:47.727" v="1"/>
      <pc:docMkLst>
        <pc:docMk/>
      </pc:docMkLst>
      <pc:sldChg chg="addSp delSp">
        <pc:chgData name="Peter Verhas" userId="77c1d7d7-5e73-45d6-b2cb-de0779f21ba6" providerId="ADAL" clId="{3E4DCBBC-8CCA-7C41-BC6F-7806C57AE411}" dt="2019-09-05T16:04:47.727" v="1"/>
        <pc:sldMkLst>
          <pc:docMk/>
          <pc:sldMk cId="2144807791" sldId="286"/>
        </pc:sldMkLst>
        <pc:picChg chg="add del">
          <ac:chgData name="Peter Verhas" userId="77c1d7d7-5e73-45d6-b2cb-de0779f21ba6" providerId="ADAL" clId="{3E4DCBBC-8CCA-7C41-BC6F-7806C57AE411}" dt="2019-09-05T16:04:47.727" v="1"/>
          <ac:picMkLst>
            <pc:docMk/>
            <pc:sldMk cId="2144807791" sldId="286"/>
            <ac:picMk id="2" creationId="{DD8EB129-BBF7-044E-B14D-03E322FD404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11D9-224F-8331-86D3274EB0C6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11D9-224F-8331-86D3274EB0C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26</c:v>
                </c:pt>
                <c:pt idx="1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D9-224F-8331-86D3274EB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hu-H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76CDD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E08A-0B48-A31A-F866354F1BD9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E08A-0B48-A31A-F866354F1BD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</c:v>
                </c:pt>
                <c:pt idx="1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8A-0B48-A31A-F866354F1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D35D47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1161-7345-A6F3-8C720D992030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1161-7345-A6F3-8C720D9920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61-7345-A6F3-8C720D992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/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rgbClr val="77CED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/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F606E37-D8AC-5446-8823-E260B07BB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89C24-0230-2946-A1D2-135CF290A867}"/>
              </a:ext>
            </a:extLst>
          </p:cNvPr>
          <p:cNvSpPr txBox="1"/>
          <p:nvPr/>
        </p:nvSpPr>
        <p:spPr>
          <a:xfrm>
            <a:off x="1460879" y="3324307"/>
            <a:ext cx="619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</a:rPr>
              <a:t>TITLE OF PRESENTATION HERE</a:t>
            </a:r>
            <a:endParaRPr lang="hu-H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3D0DA-8627-B247-950E-4E243CB1ACA3}"/>
              </a:ext>
            </a:extLst>
          </p:cNvPr>
          <p:cNvSpPr txBox="1">
            <a:spLocks/>
          </p:cNvSpPr>
          <p:nvPr/>
        </p:nvSpPr>
        <p:spPr>
          <a:xfrm>
            <a:off x="2653791" y="4026475"/>
            <a:ext cx="3813270" cy="535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spc="400" dirty="0">
                <a:solidFill>
                  <a:srgbClr val="FCBF00"/>
                </a:solidFill>
              </a:rPr>
              <a:t>PRESENTER NAME HERE</a:t>
            </a:r>
            <a:endParaRPr lang="hu-HU" sz="1400" b="1" spc="400" dirty="0">
              <a:solidFill>
                <a:srgbClr val="FCB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B73BAB-A9DF-7B44-A15F-82803C72CDC7}"/>
              </a:ext>
            </a:extLst>
          </p:cNvPr>
          <p:cNvSpPr/>
          <p:nvPr/>
        </p:nvSpPr>
        <p:spPr>
          <a:xfrm>
            <a:off x="-347419" y="1558280"/>
            <a:ext cx="1013470" cy="1013470"/>
          </a:xfrm>
          <a:prstGeom prst="ellipse">
            <a:avLst/>
          </a:prstGeom>
          <a:noFill/>
          <a:ln w="254000">
            <a:solidFill>
              <a:srgbClr val="FC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3054159-C5FA-F542-A2C6-3E5C93394156}"/>
              </a:ext>
            </a:extLst>
          </p:cNvPr>
          <p:cNvSpPr/>
          <p:nvPr/>
        </p:nvSpPr>
        <p:spPr>
          <a:xfrm>
            <a:off x="824785" y="401306"/>
            <a:ext cx="493978" cy="493978"/>
          </a:xfrm>
          <a:prstGeom prst="ellipse">
            <a:avLst/>
          </a:prstGeom>
          <a:solidFill>
            <a:srgbClr val="FCBF00"/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B5CEA9-81E4-8B47-8BE1-BA8F745553DA}"/>
              </a:ext>
            </a:extLst>
          </p:cNvPr>
          <p:cNvSpPr/>
          <p:nvPr/>
        </p:nvSpPr>
        <p:spPr>
          <a:xfrm>
            <a:off x="7730998" y="3230428"/>
            <a:ext cx="917702" cy="917702"/>
          </a:xfrm>
          <a:prstGeom prst="ellipse">
            <a:avLst/>
          </a:prstGeom>
          <a:noFill/>
          <a:ln w="254000">
            <a:solidFill>
              <a:srgbClr val="FC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C3C034-F39F-724F-88A3-536AB44455AF}"/>
              </a:ext>
            </a:extLst>
          </p:cNvPr>
          <p:cNvSpPr/>
          <p:nvPr/>
        </p:nvSpPr>
        <p:spPr>
          <a:xfrm>
            <a:off x="8761141" y="2147904"/>
            <a:ext cx="493978" cy="49397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835BD9-9637-DE4B-952E-B0E3C3AA7A08}"/>
              </a:ext>
            </a:extLst>
          </p:cNvPr>
          <p:cNvSpPr/>
          <p:nvPr/>
        </p:nvSpPr>
        <p:spPr>
          <a:xfrm>
            <a:off x="7470904" y="1598455"/>
            <a:ext cx="244842" cy="244842"/>
          </a:xfrm>
          <a:prstGeom prst="ellipse">
            <a:avLst/>
          </a:prstGeom>
          <a:solidFill>
            <a:schemeClr val="accent1"/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988CF4-0914-6841-ACDE-88F8DF3D4D81}"/>
              </a:ext>
            </a:extLst>
          </p:cNvPr>
          <p:cNvSpPr/>
          <p:nvPr/>
        </p:nvSpPr>
        <p:spPr>
          <a:xfrm>
            <a:off x="6710348" y="356699"/>
            <a:ext cx="481576" cy="481576"/>
          </a:xfrm>
          <a:prstGeom prst="ellipse">
            <a:avLst/>
          </a:prstGeom>
          <a:noFill/>
          <a:ln w="254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1F39FC-8CAC-C042-8325-CA71AA3EAE65}"/>
              </a:ext>
            </a:extLst>
          </p:cNvPr>
          <p:cNvSpPr/>
          <p:nvPr/>
        </p:nvSpPr>
        <p:spPr>
          <a:xfrm>
            <a:off x="1503323" y="903135"/>
            <a:ext cx="298749" cy="29874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D372CE-80C1-3B4E-899F-A861781E8690}"/>
              </a:ext>
            </a:extLst>
          </p:cNvPr>
          <p:cNvSpPr/>
          <p:nvPr/>
        </p:nvSpPr>
        <p:spPr>
          <a:xfrm>
            <a:off x="1160691" y="3689279"/>
            <a:ext cx="123424" cy="12342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2EF135-2396-8E46-9608-737C8883FB8D}"/>
              </a:ext>
            </a:extLst>
          </p:cNvPr>
          <p:cNvSpPr/>
          <p:nvPr/>
        </p:nvSpPr>
        <p:spPr>
          <a:xfrm>
            <a:off x="808632" y="4087824"/>
            <a:ext cx="410568" cy="410399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D1B38A-DD80-7043-BE5E-307DA54E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38" y="137143"/>
            <a:ext cx="1288260" cy="12882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8EE861-D370-D145-9DA9-AE4C41946AC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4" y="4159289"/>
            <a:ext cx="1288260" cy="128826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D04E4F5-8184-804C-838C-2524A69BE654}"/>
              </a:ext>
            </a:extLst>
          </p:cNvPr>
          <p:cNvGrpSpPr/>
          <p:nvPr/>
        </p:nvGrpSpPr>
        <p:grpSpPr>
          <a:xfrm>
            <a:off x="2540313" y="1690542"/>
            <a:ext cx="3809612" cy="317138"/>
            <a:chOff x="2417933" y="1677699"/>
            <a:chExt cx="4079520" cy="3396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F5DBCD-D34C-5041-8C1A-4E681F271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7933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01F829B-331D-3245-9442-0CE64AFC4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4040968" y="1677699"/>
              <a:ext cx="905622" cy="339607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5BD8CF-A6E9-7E42-9F3B-E607632F5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017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6DCE82E-7C97-EC49-99A0-FF942EE7F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96" y="2162768"/>
            <a:ext cx="4287600" cy="66918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4B83DF85-85A1-8C4C-BE71-F1976434DA8C}"/>
              </a:ext>
            </a:extLst>
          </p:cNvPr>
          <p:cNvSpPr/>
          <p:nvPr/>
        </p:nvSpPr>
        <p:spPr>
          <a:xfrm>
            <a:off x="8642309" y="2145790"/>
            <a:ext cx="325718" cy="325718"/>
          </a:xfrm>
          <a:prstGeom prst="ellipse">
            <a:avLst/>
          </a:prstGeom>
          <a:noFill/>
          <a:ln w="25400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/>
              <a:t>SECOND LINE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4336F-0A50-D647-A250-D289EB7F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EBB1F253-4427-EA4A-8CAE-458949AAAFC3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1092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r>
              <a:rPr lang="en-US" sz="2000" dirty="0"/>
              <a:t>Content here </a:t>
            </a:r>
          </a:p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r>
              <a:rPr lang="en-US" sz="2000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409215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/>
              <a:t>SECOND LINE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4336F-0A50-D647-A250-D289EB7F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1092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r>
              <a:rPr lang="en-US" sz="2000" dirty="0"/>
              <a:t>Content here </a:t>
            </a:r>
          </a:p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r>
              <a:rPr lang="en-US" sz="2000" dirty="0"/>
              <a:t>Content here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E622193-B734-4849-ADC5-3BCCF0DF3726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61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/>
              <a:t>SECOND LINE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4336F-0A50-D647-A250-D289EB7F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456026" y="1303964"/>
            <a:ext cx="4687974" cy="1092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r>
              <a:rPr lang="en-US" sz="2000" dirty="0"/>
              <a:t>Content here </a:t>
            </a:r>
          </a:p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r>
              <a:rPr lang="en-US" sz="2000" dirty="0"/>
              <a:t>Content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660FEC-1E88-B546-B2BF-C779D5ADB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3" t="13333" r="31160" b="13593"/>
          <a:stretch/>
        </p:blipFill>
        <p:spPr>
          <a:xfrm>
            <a:off x="0" y="845677"/>
            <a:ext cx="3984171" cy="398096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4FC5A8E-E1BE-8247-B447-6CA91C1F21E2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72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tx1">
                  <a:lumMod val="90000"/>
                  <a:lumOff val="1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>
                <a:solidFill>
                  <a:schemeClr val="accent1"/>
                </a:solidFill>
              </a:rPr>
              <a:t>SECOND LINE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4336F-0A50-D647-A250-D289EB7F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EBB1F253-4427-EA4A-8CAE-458949AAAFC3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F819B2-A0B9-BD45-ADDB-BA0E88BD4D7F}"/>
              </a:ext>
            </a:extLst>
          </p:cNvPr>
          <p:cNvSpPr txBox="1">
            <a:spLocks/>
          </p:cNvSpPr>
          <p:nvPr/>
        </p:nvSpPr>
        <p:spPr>
          <a:xfrm>
            <a:off x="4456026" y="1303964"/>
            <a:ext cx="4687974" cy="1092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Content here </a:t>
            </a:r>
          </a:p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Content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21562D-C22F-1B48-9C9C-3E9FC195D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3" t="13333" r="31160" b="13593"/>
          <a:stretch/>
        </p:blipFill>
        <p:spPr>
          <a:xfrm>
            <a:off x="0" y="845677"/>
            <a:ext cx="3984171" cy="39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00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SPEAKER NAME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/>
              <a:t>SPEAKER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4336F-0A50-D647-A250-D289EB7F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E12EEB-2FC4-4042-A040-EEC8D098117C}"/>
              </a:ext>
            </a:extLst>
          </p:cNvPr>
          <p:cNvCxnSpPr>
            <a:cxnSpLocks/>
          </p:cNvCxnSpPr>
          <p:nvPr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79DEBA9-826B-5F49-BD25-C83494C36BBC}"/>
              </a:ext>
            </a:extLst>
          </p:cNvPr>
          <p:cNvSpPr txBox="1">
            <a:spLocks/>
          </p:cNvSpPr>
          <p:nvPr/>
        </p:nvSpPr>
        <p:spPr>
          <a:xfrm>
            <a:off x="331224" y="3832198"/>
            <a:ext cx="2659180" cy="301938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b="1" spc="300" dirty="0">
                <a:solidFill>
                  <a:schemeClr val="accent2"/>
                </a:solidFill>
              </a:rPr>
              <a:t>EPAM SYSTEMS, </a:t>
            </a:r>
            <a:br>
              <a:rPr lang="en-US" sz="1200" b="1" spc="300" dirty="0">
                <a:solidFill>
                  <a:schemeClr val="accent2"/>
                </a:solidFill>
              </a:rPr>
            </a:br>
            <a:r>
              <a:rPr lang="en-US" sz="1200" b="1" spc="300" dirty="0">
                <a:solidFill>
                  <a:schemeClr val="accent2"/>
                </a:solidFill>
              </a:rPr>
              <a:t>TITLE</a:t>
            </a:r>
          </a:p>
        </p:txBody>
      </p:sp>
      <p:pic>
        <p:nvPicPr>
          <p:cNvPr id="14" name="Picture Placeholder 18">
            <a:extLst>
              <a:ext uri="{FF2B5EF4-FFF2-40B4-BE49-F238E27FC236}">
                <a16:creationId xmlns:a16="http://schemas.microsoft.com/office/drawing/2014/main" id="{E1080BAA-0D0D-D346-9ABC-80DBA3A4F2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61" y="1457150"/>
            <a:ext cx="1767470" cy="1767470"/>
          </a:xfrm>
          <a:prstGeom prst="ellipse">
            <a:avLst/>
          </a:prstGeom>
          <a:ln>
            <a:solidFill>
              <a:srgbClr val="CCCCCC"/>
            </a:solidFill>
          </a:ln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6D91FBB-7706-7A42-9EF1-5A88B44CF5EB}"/>
              </a:ext>
            </a:extLst>
          </p:cNvPr>
          <p:cNvSpPr txBox="1">
            <a:spLocks/>
          </p:cNvSpPr>
          <p:nvPr/>
        </p:nvSpPr>
        <p:spPr>
          <a:xfrm>
            <a:off x="304107" y="3495153"/>
            <a:ext cx="2713414" cy="348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SPEAKER NAME</a:t>
            </a:r>
            <a:endParaRPr lang="en-US" sz="2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8F611ADB-262F-B745-82BD-D6828038B60B}"/>
              </a:ext>
            </a:extLst>
          </p:cNvPr>
          <p:cNvSpPr txBox="1">
            <a:spLocks/>
          </p:cNvSpPr>
          <p:nvPr/>
        </p:nvSpPr>
        <p:spPr>
          <a:xfrm>
            <a:off x="3824413" y="1383319"/>
            <a:ext cx="4805237" cy="3115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spc="267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TITLE GOES HERE </a:t>
            </a:r>
          </a:p>
          <a:p>
            <a:pPr>
              <a:lnSpc>
                <a:spcPts val="2133"/>
              </a:lnSpc>
            </a:pPr>
            <a:r>
              <a:rPr lang="en-US" dirty="0">
                <a:latin typeface="+mj-lt"/>
              </a:rPr>
              <a:t>Lorem ipsum dolor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consectetur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adipiscing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elit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Etiam</a:t>
            </a:r>
            <a:r>
              <a:rPr lang="en-US" dirty="0">
                <a:latin typeface="+mj-lt"/>
              </a:rPr>
              <a:t> lacinia,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eget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aliquet</a:t>
            </a:r>
            <a:r>
              <a:rPr lang="en-US" dirty="0">
                <a:latin typeface="+mj-lt"/>
              </a:rPr>
              <a:t>, lacus lorem </a:t>
            </a:r>
            <a:r>
              <a:rPr lang="en-US" dirty="0" err="1">
                <a:latin typeface="+mj-lt"/>
              </a:rPr>
              <a:t>placerat</a:t>
            </a:r>
            <a:r>
              <a:rPr lang="en-US" dirty="0">
                <a:latin typeface="+mj-lt"/>
              </a:rPr>
              <a:t> libero, </a:t>
            </a:r>
            <a:r>
              <a:rPr lang="en-US" dirty="0" err="1">
                <a:latin typeface="+mj-lt"/>
              </a:rPr>
              <a:t>nec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vulputate</a:t>
            </a: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mauris</a:t>
            </a:r>
            <a:r>
              <a:rPr lang="en-US" dirty="0">
                <a:latin typeface="+mj-lt"/>
              </a:rPr>
              <a:t> et </a:t>
            </a:r>
            <a:r>
              <a:rPr lang="en-US" dirty="0" err="1">
                <a:latin typeface="+mj-lt"/>
              </a:rPr>
              <a:t>turpis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Suspendisse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eleifend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ornare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facilisis</a:t>
            </a:r>
            <a:r>
              <a:rPr lang="en-US" dirty="0">
                <a:latin typeface="+mj-lt"/>
              </a:rPr>
              <a:t>. Nunc lacus </a:t>
            </a:r>
            <a:r>
              <a:rPr lang="en-US" dirty="0" err="1">
                <a:latin typeface="+mj-lt"/>
              </a:rPr>
              <a:t>mauris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sagittis</a:t>
            </a:r>
            <a:r>
              <a:rPr lang="en-US" dirty="0">
                <a:latin typeface="+mj-lt"/>
              </a:rPr>
              <a:t> in </a:t>
            </a:r>
            <a:r>
              <a:rPr lang="en-US" dirty="0" err="1">
                <a:latin typeface="+mj-lt"/>
              </a:rPr>
              <a:t>tortor</a:t>
            </a:r>
            <a:r>
              <a:rPr lang="en-US" dirty="0">
                <a:latin typeface="+mj-lt"/>
              </a:rPr>
              <a:t> a, </a:t>
            </a:r>
            <a:r>
              <a:rPr lang="en-US" dirty="0" err="1">
                <a:latin typeface="+mj-lt"/>
              </a:rPr>
              <a:t>scelerisque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feugiat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velit</a:t>
            </a:r>
            <a:r>
              <a:rPr lang="en-US" dirty="0">
                <a:latin typeface="+mj-lt"/>
              </a:rPr>
              <a:t>.  </a:t>
            </a:r>
            <a:r>
              <a:rPr lang="en-US" dirty="0" err="1">
                <a:latin typeface="+mj-lt"/>
              </a:rPr>
              <a:t>Nullam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urna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Aenean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auctor</a:t>
            </a:r>
            <a:r>
              <a:rPr lang="en-US" dirty="0">
                <a:latin typeface="+mj-lt"/>
              </a:rPr>
              <a:t> ligula </a:t>
            </a:r>
            <a:r>
              <a:rPr lang="en-US" dirty="0" err="1">
                <a:latin typeface="+mj-lt"/>
              </a:rPr>
              <a:t>feugiat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tempor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non, </a:t>
            </a:r>
            <a:r>
              <a:rPr lang="en-US" dirty="0" err="1">
                <a:latin typeface="+mj-lt"/>
              </a:rPr>
              <a:t>viverra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eros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Morbi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hendrerit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egestas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nunc</a:t>
            </a:r>
            <a:r>
              <a:rPr lang="en-US" dirty="0">
                <a:latin typeface="+mj-lt"/>
              </a:rPr>
              <a:t> vitae </a:t>
            </a:r>
            <a:r>
              <a:rPr lang="en-US" dirty="0" err="1">
                <a:latin typeface="+mj-lt"/>
              </a:rPr>
              <a:t>commodo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Vestibulum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pulvinar</a:t>
            </a:r>
            <a:r>
              <a:rPr lang="en-US" dirty="0">
                <a:latin typeface="+mj-lt"/>
              </a:rPr>
              <a:t> nisi at </a:t>
            </a:r>
            <a:r>
              <a:rPr lang="en-US" dirty="0" err="1">
                <a:latin typeface="+mj-lt"/>
              </a:rPr>
              <a:t>sollicitudin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placerat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Aliquam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leo</a:t>
            </a:r>
            <a:r>
              <a:rPr lang="en-US" dirty="0">
                <a:latin typeface="+mj-lt"/>
              </a:rPr>
              <a:t> semper, </a:t>
            </a:r>
            <a:r>
              <a:rPr lang="en-US" dirty="0" err="1">
                <a:latin typeface="+mj-lt"/>
              </a:rPr>
              <a:t>tincidunt</a:t>
            </a:r>
            <a:r>
              <a:rPr lang="en-US" dirty="0">
                <a:latin typeface="+mj-lt"/>
              </a:rPr>
              <a:t> dolor a,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elit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Nulla</a:t>
            </a:r>
            <a:r>
              <a:rPr lang="en-US" dirty="0">
                <a:latin typeface="+mj-lt"/>
              </a:rPr>
              <a:t> ipsum dolor, </a:t>
            </a:r>
            <a:r>
              <a:rPr lang="en-US" dirty="0" err="1">
                <a:latin typeface="+mj-lt"/>
              </a:rPr>
              <a:t>condimentum</a:t>
            </a:r>
            <a:r>
              <a:rPr lang="en-US" dirty="0">
                <a:latin typeface="+mj-lt"/>
              </a:rPr>
              <a:t> 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E7CACEC-ACA2-9342-B9BB-897DF290FE5C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77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tx1">
                  <a:lumMod val="90000"/>
                  <a:lumOff val="1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>
                <a:solidFill>
                  <a:schemeClr val="accent1"/>
                </a:solidFill>
              </a:rPr>
              <a:t>SECOND LINE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4336F-0A50-D647-A250-D289EB7F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EBB1F253-4427-EA4A-8CAE-458949AAAFC3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D536D3-14D7-B943-BFAB-E8F32F6EC772}"/>
              </a:ext>
            </a:extLst>
          </p:cNvPr>
          <p:cNvCxnSpPr>
            <a:cxnSpLocks/>
          </p:cNvCxnSpPr>
          <p:nvPr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623C54F-EF2B-354E-A0E4-C27DFE3A28EE}"/>
              </a:ext>
            </a:extLst>
          </p:cNvPr>
          <p:cNvSpPr txBox="1">
            <a:spLocks/>
          </p:cNvSpPr>
          <p:nvPr/>
        </p:nvSpPr>
        <p:spPr>
          <a:xfrm>
            <a:off x="331224" y="3832198"/>
            <a:ext cx="2659180" cy="301938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b="1" spc="300" dirty="0">
                <a:solidFill>
                  <a:schemeClr val="accent1"/>
                </a:solidFill>
              </a:rPr>
              <a:t>EPAM SYSTEMS, </a:t>
            </a:r>
            <a:br>
              <a:rPr lang="en-US" sz="1200" b="1" spc="300" dirty="0">
                <a:solidFill>
                  <a:schemeClr val="accent1"/>
                </a:solidFill>
              </a:rPr>
            </a:br>
            <a:r>
              <a:rPr lang="en-US" sz="1200" b="1" spc="300" dirty="0">
                <a:solidFill>
                  <a:schemeClr val="accent1"/>
                </a:solidFill>
              </a:rPr>
              <a:t>TITLE</a:t>
            </a:r>
          </a:p>
        </p:txBody>
      </p:sp>
      <p:pic>
        <p:nvPicPr>
          <p:cNvPr id="13" name="Picture Placeholder 18">
            <a:extLst>
              <a:ext uri="{FF2B5EF4-FFF2-40B4-BE49-F238E27FC236}">
                <a16:creationId xmlns:a16="http://schemas.microsoft.com/office/drawing/2014/main" id="{8C79A3E0-10B9-D248-A926-E19C02BAEE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61" y="1457150"/>
            <a:ext cx="1767470" cy="1767470"/>
          </a:xfrm>
          <a:prstGeom prst="ellipse">
            <a:avLst/>
          </a:prstGeom>
          <a:ln>
            <a:solidFill>
              <a:srgbClr val="CCCCCC"/>
            </a:solidFill>
          </a:ln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0828A79-A6DF-834C-B782-82FA7C0C921B}"/>
              </a:ext>
            </a:extLst>
          </p:cNvPr>
          <p:cNvSpPr txBox="1">
            <a:spLocks/>
          </p:cNvSpPr>
          <p:nvPr/>
        </p:nvSpPr>
        <p:spPr>
          <a:xfrm>
            <a:off x="304107" y="3495153"/>
            <a:ext cx="2713414" cy="348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SPEAKER NAME</a:t>
            </a:r>
            <a:endParaRPr lang="en-US" sz="2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AE3FFF2-1104-854F-8199-5C86FD18387E}"/>
              </a:ext>
            </a:extLst>
          </p:cNvPr>
          <p:cNvSpPr txBox="1">
            <a:spLocks/>
          </p:cNvSpPr>
          <p:nvPr/>
        </p:nvSpPr>
        <p:spPr>
          <a:xfrm>
            <a:off x="3824413" y="1383319"/>
            <a:ext cx="4805237" cy="3115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spc="267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TITLE GOES HERE </a:t>
            </a:r>
          </a:p>
          <a:p>
            <a:pPr>
              <a:lnSpc>
                <a:spcPts val="2133"/>
              </a:lnSpc>
            </a:pPr>
            <a:r>
              <a:rPr lang="en-US" dirty="0">
                <a:latin typeface="+mj-lt"/>
              </a:rPr>
              <a:t>Lorem ipsum dolor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consectetur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adipiscing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elit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Etiam</a:t>
            </a:r>
            <a:r>
              <a:rPr lang="en-US" dirty="0">
                <a:latin typeface="+mj-lt"/>
              </a:rPr>
              <a:t> lacinia,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eget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aliquet</a:t>
            </a:r>
            <a:r>
              <a:rPr lang="en-US" dirty="0">
                <a:latin typeface="+mj-lt"/>
              </a:rPr>
              <a:t>, lacus lorem </a:t>
            </a:r>
            <a:r>
              <a:rPr lang="en-US" dirty="0" err="1">
                <a:latin typeface="+mj-lt"/>
              </a:rPr>
              <a:t>placerat</a:t>
            </a:r>
            <a:r>
              <a:rPr lang="en-US" dirty="0">
                <a:latin typeface="+mj-lt"/>
              </a:rPr>
              <a:t> libero, </a:t>
            </a:r>
            <a:r>
              <a:rPr lang="en-US" dirty="0" err="1">
                <a:latin typeface="+mj-lt"/>
              </a:rPr>
              <a:t>nec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vulputate</a:t>
            </a: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mauris</a:t>
            </a:r>
            <a:r>
              <a:rPr lang="en-US" dirty="0">
                <a:latin typeface="+mj-lt"/>
              </a:rPr>
              <a:t> et </a:t>
            </a:r>
            <a:r>
              <a:rPr lang="en-US" dirty="0" err="1">
                <a:latin typeface="+mj-lt"/>
              </a:rPr>
              <a:t>turpis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Suspendisse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eleifend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ornare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facilisis</a:t>
            </a:r>
            <a:r>
              <a:rPr lang="en-US" dirty="0">
                <a:latin typeface="+mj-lt"/>
              </a:rPr>
              <a:t>. Nunc lacus </a:t>
            </a:r>
            <a:r>
              <a:rPr lang="en-US" dirty="0" err="1">
                <a:latin typeface="+mj-lt"/>
              </a:rPr>
              <a:t>mauris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sagittis</a:t>
            </a:r>
            <a:r>
              <a:rPr lang="en-US" dirty="0">
                <a:latin typeface="+mj-lt"/>
              </a:rPr>
              <a:t> in </a:t>
            </a:r>
            <a:r>
              <a:rPr lang="en-US" dirty="0" err="1">
                <a:latin typeface="+mj-lt"/>
              </a:rPr>
              <a:t>tortor</a:t>
            </a:r>
            <a:r>
              <a:rPr lang="en-US" dirty="0">
                <a:latin typeface="+mj-lt"/>
              </a:rPr>
              <a:t> a, </a:t>
            </a:r>
            <a:r>
              <a:rPr lang="en-US" dirty="0" err="1">
                <a:latin typeface="+mj-lt"/>
              </a:rPr>
              <a:t>scelerisque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feugiat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velit</a:t>
            </a:r>
            <a:r>
              <a:rPr lang="en-US" dirty="0">
                <a:latin typeface="+mj-lt"/>
              </a:rPr>
              <a:t>.  </a:t>
            </a:r>
            <a:r>
              <a:rPr lang="en-US" dirty="0" err="1">
                <a:latin typeface="+mj-lt"/>
              </a:rPr>
              <a:t>Nullam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urna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Aenean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auctor</a:t>
            </a:r>
            <a:r>
              <a:rPr lang="en-US" dirty="0">
                <a:latin typeface="+mj-lt"/>
              </a:rPr>
              <a:t> ligula </a:t>
            </a:r>
            <a:r>
              <a:rPr lang="en-US" dirty="0" err="1">
                <a:latin typeface="+mj-lt"/>
              </a:rPr>
              <a:t>feugiat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tempor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non, </a:t>
            </a:r>
            <a:r>
              <a:rPr lang="en-US" dirty="0" err="1">
                <a:latin typeface="+mj-lt"/>
              </a:rPr>
              <a:t>viverra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eros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Morbi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hendrerit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egestas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nunc</a:t>
            </a:r>
            <a:r>
              <a:rPr lang="en-US" dirty="0">
                <a:latin typeface="+mj-lt"/>
              </a:rPr>
              <a:t> vitae </a:t>
            </a:r>
            <a:r>
              <a:rPr lang="en-US" dirty="0" err="1">
                <a:latin typeface="+mj-lt"/>
              </a:rPr>
              <a:t>commodo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Vestibulum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pulvinar</a:t>
            </a:r>
            <a:r>
              <a:rPr lang="en-US" dirty="0">
                <a:latin typeface="+mj-lt"/>
              </a:rPr>
              <a:t> nisi at </a:t>
            </a:r>
            <a:r>
              <a:rPr lang="en-US" dirty="0" err="1">
                <a:latin typeface="+mj-lt"/>
              </a:rPr>
              <a:t>sollicitudin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placerat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Aliquam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leo</a:t>
            </a:r>
            <a:r>
              <a:rPr lang="en-US" dirty="0">
                <a:latin typeface="+mj-lt"/>
              </a:rPr>
              <a:t> semper, </a:t>
            </a:r>
            <a:r>
              <a:rPr lang="en-US" dirty="0" err="1">
                <a:latin typeface="+mj-lt"/>
              </a:rPr>
              <a:t>tincidunt</a:t>
            </a:r>
            <a:r>
              <a:rPr lang="en-US" dirty="0">
                <a:latin typeface="+mj-lt"/>
              </a:rPr>
              <a:t> dolor a,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elit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Nulla</a:t>
            </a:r>
            <a:r>
              <a:rPr lang="en-US" dirty="0">
                <a:latin typeface="+mj-lt"/>
              </a:rPr>
              <a:t> ipsum dolor, </a:t>
            </a:r>
            <a:r>
              <a:rPr lang="en-US" dirty="0" err="1">
                <a:latin typeface="+mj-lt"/>
              </a:rPr>
              <a:t>condimentum</a:t>
            </a:r>
            <a:r>
              <a:rPr lang="en-US" dirty="0">
                <a:latin typeface="+mj-lt"/>
              </a:rPr>
              <a:t> 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774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845A9-188B-8049-BCF6-C7A00D112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3303A3F-0E4F-B549-9348-93D7CAA9696A}"/>
              </a:ext>
            </a:extLst>
          </p:cNvPr>
          <p:cNvSpPr txBox="1">
            <a:spLocks/>
          </p:cNvSpPr>
          <p:nvPr/>
        </p:nvSpPr>
        <p:spPr>
          <a:xfrm>
            <a:off x="6164601" y="1199975"/>
            <a:ext cx="1844074" cy="309917"/>
          </a:xfrm>
          <a:prstGeom prst="rect">
            <a:avLst/>
          </a:prstGeom>
        </p:spPr>
        <p:txBody>
          <a:bodyPr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spc="267" dirty="0">
                <a:latin typeface="Calibri" charset="0"/>
                <a:ea typeface="Calibri" charset="0"/>
                <a:cs typeface="Calibri" charset="0"/>
              </a:rPr>
              <a:t>CHART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C93BD9-6BDF-BA4B-BA69-50F5C7AEED9E}"/>
              </a:ext>
            </a:extLst>
          </p:cNvPr>
          <p:cNvSpPr/>
          <p:nvPr/>
        </p:nvSpPr>
        <p:spPr>
          <a:xfrm>
            <a:off x="6086063" y="2157621"/>
            <a:ext cx="477808" cy="19490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8B382C-0712-604D-AE68-94301F186884}"/>
              </a:ext>
            </a:extLst>
          </p:cNvPr>
          <p:cNvSpPr/>
          <p:nvPr/>
        </p:nvSpPr>
        <p:spPr>
          <a:xfrm>
            <a:off x="6808464" y="2495886"/>
            <a:ext cx="477808" cy="161078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EDB4DB-66C9-EE44-AAE0-50B0DBE1AEA5}"/>
              </a:ext>
            </a:extLst>
          </p:cNvPr>
          <p:cNvSpPr/>
          <p:nvPr/>
        </p:nvSpPr>
        <p:spPr>
          <a:xfrm>
            <a:off x="7530867" y="1962717"/>
            <a:ext cx="477808" cy="214395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30DBCA0-0D4A-894C-B701-906F881C261A}"/>
              </a:ext>
            </a:extLst>
          </p:cNvPr>
          <p:cNvSpPr txBox="1">
            <a:spLocks/>
          </p:cNvSpPr>
          <p:nvPr/>
        </p:nvSpPr>
        <p:spPr>
          <a:xfrm>
            <a:off x="6086063" y="1847703"/>
            <a:ext cx="477808" cy="309917"/>
          </a:xfrm>
          <a:prstGeom prst="rect">
            <a:avLst/>
          </a:prstGeom>
        </p:spPr>
        <p:txBody>
          <a:bodyPr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spc="267">
                <a:solidFill>
                  <a:srgbClr val="77CED7"/>
                </a:solidFill>
                <a:latin typeface="Calibri" charset="0"/>
                <a:ea typeface="Calibri" charset="0"/>
                <a:cs typeface="Calibri" charset="0"/>
              </a:rPr>
              <a:t>70</a:t>
            </a:r>
            <a:endParaRPr lang="en-US" sz="1400" b="1" spc="267" dirty="0">
              <a:solidFill>
                <a:srgbClr val="77CED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5AD0CB2-12AD-AC4D-85BF-35BC83C45688}"/>
              </a:ext>
            </a:extLst>
          </p:cNvPr>
          <p:cNvSpPr txBox="1">
            <a:spLocks/>
          </p:cNvSpPr>
          <p:nvPr/>
        </p:nvSpPr>
        <p:spPr>
          <a:xfrm>
            <a:off x="6808464" y="2180023"/>
            <a:ext cx="477808" cy="309917"/>
          </a:xfrm>
          <a:prstGeom prst="rect">
            <a:avLst/>
          </a:prstGeom>
        </p:spPr>
        <p:txBody>
          <a:bodyPr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spc="267" dirty="0">
                <a:solidFill>
                  <a:srgbClr val="0089CE"/>
                </a:solidFill>
                <a:latin typeface="Calibri" charset="0"/>
                <a:ea typeface="Calibri" charset="0"/>
                <a:cs typeface="Calibri" charset="0"/>
              </a:rPr>
              <a:t>60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721E282-3C13-194B-B755-AAD04A3A7EAD}"/>
              </a:ext>
            </a:extLst>
          </p:cNvPr>
          <p:cNvSpPr txBox="1">
            <a:spLocks/>
          </p:cNvSpPr>
          <p:nvPr/>
        </p:nvSpPr>
        <p:spPr>
          <a:xfrm>
            <a:off x="7530867" y="1654417"/>
            <a:ext cx="477808" cy="309917"/>
          </a:xfrm>
          <a:prstGeom prst="rect">
            <a:avLst/>
          </a:prstGeom>
        </p:spPr>
        <p:txBody>
          <a:bodyPr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spc="267" dirty="0">
                <a:solidFill>
                  <a:srgbClr val="F05050"/>
                </a:solidFill>
                <a:latin typeface="Calibri" charset="0"/>
                <a:ea typeface="Calibri" charset="0"/>
                <a:cs typeface="Calibri" charset="0"/>
              </a:rPr>
              <a:t>80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4E76E0-D049-FA40-9A10-3695A0870222}"/>
              </a:ext>
            </a:extLst>
          </p:cNvPr>
          <p:cNvGrpSpPr/>
          <p:nvPr/>
        </p:nvGrpSpPr>
        <p:grpSpPr>
          <a:xfrm>
            <a:off x="5632920" y="4377316"/>
            <a:ext cx="889439" cy="264065"/>
            <a:chOff x="5302273" y="4355860"/>
            <a:chExt cx="829255" cy="2430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345E18-D2D0-0D47-8078-9E927AA8C4E5}"/>
                </a:ext>
              </a:extLst>
            </p:cNvPr>
            <p:cNvSpPr/>
            <p:nvPr/>
          </p:nvSpPr>
          <p:spPr>
            <a:xfrm>
              <a:off x="5302273" y="4422205"/>
              <a:ext cx="82891" cy="91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FF3F0C-4B02-F348-86FA-7F2F588A8C6F}"/>
                </a:ext>
              </a:extLst>
            </p:cNvPr>
            <p:cNvSpPr/>
            <p:nvPr/>
          </p:nvSpPr>
          <p:spPr>
            <a:xfrm>
              <a:off x="5390229" y="4355860"/>
              <a:ext cx="741299" cy="2430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Category 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DFCCC2-355D-8F4B-AF29-5BE1F3B2D219}"/>
              </a:ext>
            </a:extLst>
          </p:cNvPr>
          <p:cNvGrpSpPr/>
          <p:nvPr/>
        </p:nvGrpSpPr>
        <p:grpSpPr>
          <a:xfrm>
            <a:off x="6686707" y="4377316"/>
            <a:ext cx="889439" cy="264065"/>
            <a:chOff x="5302273" y="4355860"/>
            <a:chExt cx="829255" cy="24300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D0709C-53AF-7C4F-A1F0-1DB60129D85F}"/>
                </a:ext>
              </a:extLst>
            </p:cNvPr>
            <p:cNvSpPr/>
            <p:nvPr/>
          </p:nvSpPr>
          <p:spPr>
            <a:xfrm>
              <a:off x="5302273" y="4422205"/>
              <a:ext cx="82891" cy="911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485EA8-9EF3-A24D-9946-440D330B0F34}"/>
                </a:ext>
              </a:extLst>
            </p:cNvPr>
            <p:cNvSpPr/>
            <p:nvPr/>
          </p:nvSpPr>
          <p:spPr>
            <a:xfrm>
              <a:off x="5390229" y="4355860"/>
              <a:ext cx="741299" cy="2430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Category 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47A3A1-3183-8544-B526-9831A68F83E4}"/>
              </a:ext>
            </a:extLst>
          </p:cNvPr>
          <p:cNvGrpSpPr/>
          <p:nvPr/>
        </p:nvGrpSpPr>
        <p:grpSpPr>
          <a:xfrm>
            <a:off x="7834834" y="4377316"/>
            <a:ext cx="889439" cy="264065"/>
            <a:chOff x="5302273" y="4355860"/>
            <a:chExt cx="829255" cy="2430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84D4D4-E899-F140-B833-8E80202A6436}"/>
                </a:ext>
              </a:extLst>
            </p:cNvPr>
            <p:cNvSpPr/>
            <p:nvPr/>
          </p:nvSpPr>
          <p:spPr>
            <a:xfrm>
              <a:off x="5302273" y="4422205"/>
              <a:ext cx="82891" cy="91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74C0D5-4B6D-6842-AA79-D771CFB3E364}"/>
                </a:ext>
              </a:extLst>
            </p:cNvPr>
            <p:cNvSpPr/>
            <p:nvPr/>
          </p:nvSpPr>
          <p:spPr>
            <a:xfrm>
              <a:off x="5390229" y="4355860"/>
              <a:ext cx="741299" cy="2430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Category 3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56DFA93-10CE-5442-9ACF-4AF47DC33F54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8E0416C-68F2-5349-B319-423BF1F261C3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/>
              <a:t>SECOND LINE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E89FE79-CD0E-BB4E-B3D7-C1D8026DD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6614239E-CE8F-9545-B5E4-C9876B5FDD9A}"/>
              </a:ext>
            </a:extLst>
          </p:cNvPr>
          <p:cNvSpPr txBox="1">
            <a:spLocks/>
          </p:cNvSpPr>
          <p:nvPr/>
        </p:nvSpPr>
        <p:spPr>
          <a:xfrm>
            <a:off x="363432" y="1383319"/>
            <a:ext cx="4396830" cy="3115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spc="267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TITLE GOES HERE </a:t>
            </a:r>
          </a:p>
          <a:p>
            <a:pPr>
              <a:lnSpc>
                <a:spcPts val="2133"/>
              </a:lnSpc>
            </a:pPr>
            <a:r>
              <a:rPr lang="en-US" dirty="0">
                <a:latin typeface="+mj-lt"/>
              </a:rPr>
              <a:t>Lorem ipsum dolor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consectetur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adipiscing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elit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Etiam</a:t>
            </a:r>
            <a:r>
              <a:rPr lang="en-US" dirty="0">
                <a:latin typeface="+mj-lt"/>
              </a:rPr>
              <a:t> lacinia,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eget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aliquet</a:t>
            </a:r>
            <a:r>
              <a:rPr lang="en-US" dirty="0">
                <a:latin typeface="+mj-lt"/>
              </a:rPr>
              <a:t>, lacus lorem </a:t>
            </a:r>
            <a:r>
              <a:rPr lang="en-US" dirty="0" err="1">
                <a:latin typeface="+mj-lt"/>
              </a:rPr>
              <a:t>placerat</a:t>
            </a:r>
            <a:r>
              <a:rPr lang="en-US" dirty="0">
                <a:latin typeface="+mj-lt"/>
              </a:rPr>
              <a:t> libero, </a:t>
            </a:r>
            <a:r>
              <a:rPr lang="en-US" dirty="0" err="1">
                <a:latin typeface="+mj-lt"/>
              </a:rPr>
              <a:t>nec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vulputate</a:t>
            </a: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mauris</a:t>
            </a:r>
            <a:r>
              <a:rPr lang="en-US" dirty="0">
                <a:latin typeface="+mj-lt"/>
              </a:rPr>
              <a:t> et </a:t>
            </a:r>
            <a:r>
              <a:rPr lang="en-US" dirty="0" err="1">
                <a:latin typeface="+mj-lt"/>
              </a:rPr>
              <a:t>turpis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Suspendisse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eleifend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ornare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facilisis</a:t>
            </a:r>
            <a:r>
              <a:rPr lang="en-US" dirty="0">
                <a:latin typeface="+mj-lt"/>
              </a:rPr>
              <a:t>. Nunc lacus </a:t>
            </a:r>
            <a:r>
              <a:rPr lang="en-US" dirty="0" err="1">
                <a:latin typeface="+mj-lt"/>
              </a:rPr>
              <a:t>mauris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sagittis</a:t>
            </a:r>
            <a:r>
              <a:rPr lang="en-US" dirty="0">
                <a:latin typeface="+mj-lt"/>
              </a:rPr>
              <a:t> in </a:t>
            </a:r>
            <a:r>
              <a:rPr lang="en-US" dirty="0" err="1">
                <a:latin typeface="+mj-lt"/>
              </a:rPr>
              <a:t>tortor</a:t>
            </a:r>
            <a:r>
              <a:rPr lang="en-US" dirty="0">
                <a:latin typeface="+mj-lt"/>
              </a:rPr>
              <a:t> a, </a:t>
            </a:r>
            <a:r>
              <a:rPr lang="en-US" dirty="0" err="1">
                <a:latin typeface="+mj-lt"/>
              </a:rPr>
              <a:t>scelerisque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feugiat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velit</a:t>
            </a:r>
            <a:r>
              <a:rPr lang="en-US" dirty="0">
                <a:latin typeface="+mj-lt"/>
              </a:rPr>
              <a:t>.  </a:t>
            </a:r>
            <a:r>
              <a:rPr lang="en-US" dirty="0" err="1">
                <a:latin typeface="+mj-lt"/>
              </a:rPr>
              <a:t>Nullam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urna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Aenean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auctor</a:t>
            </a:r>
            <a:r>
              <a:rPr lang="en-US" dirty="0">
                <a:latin typeface="+mj-lt"/>
              </a:rPr>
              <a:t> ligula </a:t>
            </a:r>
            <a:r>
              <a:rPr lang="en-US" dirty="0" err="1">
                <a:latin typeface="+mj-lt"/>
              </a:rPr>
              <a:t>feugiat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tempor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non, </a:t>
            </a:r>
            <a:r>
              <a:rPr lang="en-US" dirty="0" err="1">
                <a:latin typeface="+mj-lt"/>
              </a:rPr>
              <a:t>viverra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eros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Morbi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hendrerit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egestas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nunc</a:t>
            </a:r>
            <a:r>
              <a:rPr lang="en-US" dirty="0">
                <a:latin typeface="+mj-lt"/>
              </a:rPr>
              <a:t> vitae </a:t>
            </a:r>
            <a:r>
              <a:rPr lang="en-US" dirty="0" err="1">
                <a:latin typeface="+mj-lt"/>
              </a:rPr>
              <a:t>commodo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Vestibulum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pulvinar</a:t>
            </a:r>
            <a:r>
              <a:rPr lang="en-US" dirty="0">
                <a:latin typeface="+mj-lt"/>
              </a:rPr>
              <a:t> nisi at </a:t>
            </a:r>
            <a:r>
              <a:rPr lang="en-US" dirty="0" err="1">
                <a:latin typeface="+mj-lt"/>
              </a:rPr>
              <a:t>sollicitudin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placerat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Aliquam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leo</a:t>
            </a:r>
            <a:r>
              <a:rPr lang="en-US" dirty="0">
                <a:latin typeface="+mj-lt"/>
              </a:rPr>
              <a:t> semper, </a:t>
            </a:r>
            <a:r>
              <a:rPr lang="en-US" dirty="0" err="1">
                <a:latin typeface="+mj-lt"/>
              </a:rPr>
              <a:t>tincidunt</a:t>
            </a:r>
            <a:r>
              <a:rPr lang="en-US" dirty="0">
                <a:latin typeface="+mj-lt"/>
              </a:rPr>
              <a:t> dolor a,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elit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Nulla</a:t>
            </a:r>
            <a:r>
              <a:rPr lang="en-US" dirty="0">
                <a:latin typeface="+mj-lt"/>
              </a:rPr>
              <a:t> ipsum dolor, </a:t>
            </a:r>
            <a:r>
              <a:rPr lang="en-US" dirty="0" err="1">
                <a:latin typeface="+mj-lt"/>
              </a:rPr>
              <a:t>condimentum</a:t>
            </a:r>
            <a:r>
              <a:rPr lang="en-US" dirty="0">
                <a:latin typeface="+mj-lt"/>
              </a:rPr>
              <a:t> 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759B7919-788E-374F-A176-1F53D51D3DF6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6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tx1">
                  <a:lumMod val="90000"/>
                  <a:lumOff val="1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>
                <a:solidFill>
                  <a:schemeClr val="accent1"/>
                </a:solidFill>
              </a:rPr>
              <a:t>SECOND LINE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4336F-0A50-D647-A250-D289EB7F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EBB1F253-4427-EA4A-8CAE-458949AAAFC3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B071E42-03BD-B64D-B6B9-F8CA62EABEAD}"/>
              </a:ext>
            </a:extLst>
          </p:cNvPr>
          <p:cNvSpPr txBox="1">
            <a:spLocks/>
          </p:cNvSpPr>
          <p:nvPr/>
        </p:nvSpPr>
        <p:spPr>
          <a:xfrm>
            <a:off x="6164601" y="1199975"/>
            <a:ext cx="1844074" cy="309917"/>
          </a:xfrm>
          <a:prstGeom prst="rect">
            <a:avLst/>
          </a:prstGeom>
        </p:spPr>
        <p:txBody>
          <a:bodyPr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spc="267" dirty="0">
                <a:latin typeface="Calibri" charset="0"/>
                <a:ea typeface="Calibri" charset="0"/>
                <a:cs typeface="Calibri" charset="0"/>
              </a:rPr>
              <a:t>CHART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36A18-0F81-DD43-A2A5-80B163497966}"/>
              </a:ext>
            </a:extLst>
          </p:cNvPr>
          <p:cNvSpPr/>
          <p:nvPr/>
        </p:nvSpPr>
        <p:spPr>
          <a:xfrm>
            <a:off x="6086063" y="2157621"/>
            <a:ext cx="477808" cy="19490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EC0C47-DB46-3946-A403-AA892A402E43}"/>
              </a:ext>
            </a:extLst>
          </p:cNvPr>
          <p:cNvSpPr/>
          <p:nvPr/>
        </p:nvSpPr>
        <p:spPr>
          <a:xfrm>
            <a:off x="6808464" y="2495886"/>
            <a:ext cx="477808" cy="161078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2FB925-E9AD-F144-8854-6AD47D4CACFB}"/>
              </a:ext>
            </a:extLst>
          </p:cNvPr>
          <p:cNvSpPr/>
          <p:nvPr/>
        </p:nvSpPr>
        <p:spPr>
          <a:xfrm>
            <a:off x="7530867" y="1962717"/>
            <a:ext cx="477808" cy="214395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F0B67AA-6C98-5547-939B-28D1B21D61E4}"/>
              </a:ext>
            </a:extLst>
          </p:cNvPr>
          <p:cNvSpPr txBox="1">
            <a:spLocks/>
          </p:cNvSpPr>
          <p:nvPr/>
        </p:nvSpPr>
        <p:spPr>
          <a:xfrm>
            <a:off x="6086063" y="1847703"/>
            <a:ext cx="477808" cy="309917"/>
          </a:xfrm>
          <a:prstGeom prst="rect">
            <a:avLst/>
          </a:prstGeom>
        </p:spPr>
        <p:txBody>
          <a:bodyPr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spc="267">
                <a:solidFill>
                  <a:srgbClr val="77CED7"/>
                </a:solidFill>
                <a:latin typeface="Calibri" charset="0"/>
                <a:ea typeface="Calibri" charset="0"/>
                <a:cs typeface="Calibri" charset="0"/>
              </a:rPr>
              <a:t>70</a:t>
            </a:r>
            <a:endParaRPr lang="en-US" sz="1400" b="1" spc="267" dirty="0">
              <a:solidFill>
                <a:srgbClr val="77CED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7002541-3464-EE4D-94FF-085FDDB2802E}"/>
              </a:ext>
            </a:extLst>
          </p:cNvPr>
          <p:cNvSpPr txBox="1">
            <a:spLocks/>
          </p:cNvSpPr>
          <p:nvPr/>
        </p:nvSpPr>
        <p:spPr>
          <a:xfrm>
            <a:off x="6808464" y="2180023"/>
            <a:ext cx="477808" cy="309917"/>
          </a:xfrm>
          <a:prstGeom prst="rect">
            <a:avLst/>
          </a:prstGeom>
        </p:spPr>
        <p:txBody>
          <a:bodyPr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spc="267" dirty="0">
                <a:solidFill>
                  <a:srgbClr val="0089CE"/>
                </a:solidFill>
                <a:latin typeface="Calibri" charset="0"/>
                <a:ea typeface="Calibri" charset="0"/>
                <a:cs typeface="Calibri" charset="0"/>
              </a:rPr>
              <a:t>60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935BCBD-0EBC-2C4A-BD52-88A88004AA16}"/>
              </a:ext>
            </a:extLst>
          </p:cNvPr>
          <p:cNvSpPr txBox="1">
            <a:spLocks/>
          </p:cNvSpPr>
          <p:nvPr/>
        </p:nvSpPr>
        <p:spPr>
          <a:xfrm>
            <a:off x="7530867" y="1654417"/>
            <a:ext cx="477808" cy="309917"/>
          </a:xfrm>
          <a:prstGeom prst="rect">
            <a:avLst/>
          </a:prstGeom>
        </p:spPr>
        <p:txBody>
          <a:bodyPr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spc="267" dirty="0">
                <a:solidFill>
                  <a:srgbClr val="F05050"/>
                </a:solidFill>
                <a:latin typeface="Calibri" charset="0"/>
                <a:ea typeface="Calibri" charset="0"/>
                <a:cs typeface="Calibri" charset="0"/>
              </a:rPr>
              <a:t>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B542FD-2457-974D-8C25-56A90CDAFB6C}"/>
              </a:ext>
            </a:extLst>
          </p:cNvPr>
          <p:cNvGrpSpPr/>
          <p:nvPr/>
        </p:nvGrpSpPr>
        <p:grpSpPr>
          <a:xfrm>
            <a:off x="5632920" y="4377316"/>
            <a:ext cx="889439" cy="264065"/>
            <a:chOff x="5302273" y="4355860"/>
            <a:chExt cx="829255" cy="24300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1CD416-994C-7948-8DA6-898B524397A5}"/>
                </a:ext>
              </a:extLst>
            </p:cNvPr>
            <p:cNvSpPr/>
            <p:nvPr/>
          </p:nvSpPr>
          <p:spPr>
            <a:xfrm>
              <a:off x="5302273" y="4422205"/>
              <a:ext cx="82891" cy="91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4AD4683-9BA2-5A42-BACA-DFBC26874EB4}"/>
                </a:ext>
              </a:extLst>
            </p:cNvPr>
            <p:cNvSpPr/>
            <p:nvPr/>
          </p:nvSpPr>
          <p:spPr>
            <a:xfrm>
              <a:off x="5390229" y="4355860"/>
              <a:ext cx="741299" cy="2430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Category 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1BED71-1856-2341-ADE0-6FFE3E50E936}"/>
              </a:ext>
            </a:extLst>
          </p:cNvPr>
          <p:cNvGrpSpPr/>
          <p:nvPr/>
        </p:nvGrpSpPr>
        <p:grpSpPr>
          <a:xfrm>
            <a:off x="6686707" y="4377316"/>
            <a:ext cx="889439" cy="264065"/>
            <a:chOff x="5302273" y="4355860"/>
            <a:chExt cx="829255" cy="24300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CEA639-9F7D-534E-BB3D-E42167DC7E1F}"/>
                </a:ext>
              </a:extLst>
            </p:cNvPr>
            <p:cNvSpPr/>
            <p:nvPr/>
          </p:nvSpPr>
          <p:spPr>
            <a:xfrm>
              <a:off x="5302273" y="4422205"/>
              <a:ext cx="82891" cy="911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1A3238-7ACE-3146-862C-9D7E361D03CE}"/>
                </a:ext>
              </a:extLst>
            </p:cNvPr>
            <p:cNvSpPr/>
            <p:nvPr/>
          </p:nvSpPr>
          <p:spPr>
            <a:xfrm>
              <a:off x="5390229" y="4355860"/>
              <a:ext cx="741299" cy="2430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Category 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3C3588-04C8-8E49-82D0-528B1C0C575C}"/>
              </a:ext>
            </a:extLst>
          </p:cNvPr>
          <p:cNvGrpSpPr/>
          <p:nvPr/>
        </p:nvGrpSpPr>
        <p:grpSpPr>
          <a:xfrm>
            <a:off x="7834834" y="4377316"/>
            <a:ext cx="889439" cy="264065"/>
            <a:chOff x="5302273" y="4355860"/>
            <a:chExt cx="829255" cy="2430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4E4D38-6CB3-0542-B17A-CFA813E47FEC}"/>
                </a:ext>
              </a:extLst>
            </p:cNvPr>
            <p:cNvSpPr/>
            <p:nvPr/>
          </p:nvSpPr>
          <p:spPr>
            <a:xfrm>
              <a:off x="5302273" y="4422205"/>
              <a:ext cx="82891" cy="91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E393C43-1D4E-D14B-B811-176031361E03}"/>
                </a:ext>
              </a:extLst>
            </p:cNvPr>
            <p:cNvSpPr/>
            <p:nvPr/>
          </p:nvSpPr>
          <p:spPr>
            <a:xfrm>
              <a:off x="5390229" y="4355860"/>
              <a:ext cx="741299" cy="2430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Category 3</a:t>
              </a:r>
            </a:p>
          </p:txBody>
        </p:sp>
      </p:grp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0A72F44A-CABD-1743-B034-8D5D20E7B6C6}"/>
              </a:ext>
            </a:extLst>
          </p:cNvPr>
          <p:cNvSpPr txBox="1">
            <a:spLocks/>
          </p:cNvSpPr>
          <p:nvPr/>
        </p:nvSpPr>
        <p:spPr>
          <a:xfrm>
            <a:off x="363432" y="1383319"/>
            <a:ext cx="4396830" cy="3115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spc="267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TITLE GOES HERE </a:t>
            </a:r>
          </a:p>
          <a:p>
            <a:pPr>
              <a:lnSpc>
                <a:spcPts val="2133"/>
              </a:lnSpc>
            </a:pPr>
            <a:r>
              <a:rPr lang="en-US" dirty="0">
                <a:latin typeface="+mj-lt"/>
              </a:rPr>
              <a:t>Lorem ipsum dolor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consectetur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adipiscing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elit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Etiam</a:t>
            </a:r>
            <a:r>
              <a:rPr lang="en-US" dirty="0">
                <a:latin typeface="+mj-lt"/>
              </a:rPr>
              <a:t> lacinia,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eget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aliquet</a:t>
            </a:r>
            <a:r>
              <a:rPr lang="en-US" dirty="0">
                <a:latin typeface="+mj-lt"/>
              </a:rPr>
              <a:t>, lacus lorem </a:t>
            </a:r>
            <a:r>
              <a:rPr lang="en-US" dirty="0" err="1">
                <a:latin typeface="+mj-lt"/>
              </a:rPr>
              <a:t>placerat</a:t>
            </a:r>
            <a:r>
              <a:rPr lang="en-US" dirty="0">
                <a:latin typeface="+mj-lt"/>
              </a:rPr>
              <a:t> libero, </a:t>
            </a:r>
            <a:r>
              <a:rPr lang="en-US" dirty="0" err="1">
                <a:latin typeface="+mj-lt"/>
              </a:rPr>
              <a:t>nec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vulputate</a:t>
            </a: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mauris</a:t>
            </a:r>
            <a:r>
              <a:rPr lang="en-US" dirty="0">
                <a:latin typeface="+mj-lt"/>
              </a:rPr>
              <a:t> et </a:t>
            </a:r>
            <a:r>
              <a:rPr lang="en-US" dirty="0" err="1">
                <a:latin typeface="+mj-lt"/>
              </a:rPr>
              <a:t>turpis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Suspendisse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eleifend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ornare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facilisis</a:t>
            </a:r>
            <a:r>
              <a:rPr lang="en-US" dirty="0">
                <a:latin typeface="+mj-lt"/>
              </a:rPr>
              <a:t>. Nunc lacus </a:t>
            </a:r>
            <a:r>
              <a:rPr lang="en-US" dirty="0" err="1">
                <a:latin typeface="+mj-lt"/>
              </a:rPr>
              <a:t>mauris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sagittis</a:t>
            </a:r>
            <a:r>
              <a:rPr lang="en-US" dirty="0">
                <a:latin typeface="+mj-lt"/>
              </a:rPr>
              <a:t> in </a:t>
            </a:r>
            <a:r>
              <a:rPr lang="en-US" dirty="0" err="1">
                <a:latin typeface="+mj-lt"/>
              </a:rPr>
              <a:t>tortor</a:t>
            </a:r>
            <a:r>
              <a:rPr lang="en-US" dirty="0">
                <a:latin typeface="+mj-lt"/>
              </a:rPr>
              <a:t> a, </a:t>
            </a:r>
            <a:r>
              <a:rPr lang="en-US" dirty="0" err="1">
                <a:latin typeface="+mj-lt"/>
              </a:rPr>
              <a:t>scelerisque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feugiat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velit</a:t>
            </a:r>
            <a:r>
              <a:rPr lang="en-US" dirty="0">
                <a:latin typeface="+mj-lt"/>
              </a:rPr>
              <a:t>.  </a:t>
            </a:r>
            <a:r>
              <a:rPr lang="en-US" dirty="0" err="1">
                <a:latin typeface="+mj-lt"/>
              </a:rPr>
              <a:t>Nullam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urna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Aenean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auctor</a:t>
            </a:r>
            <a:r>
              <a:rPr lang="en-US" dirty="0">
                <a:latin typeface="+mj-lt"/>
              </a:rPr>
              <a:t> ligula </a:t>
            </a:r>
            <a:r>
              <a:rPr lang="en-US" dirty="0" err="1">
                <a:latin typeface="+mj-lt"/>
              </a:rPr>
              <a:t>feugiat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tempor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diam</a:t>
            </a:r>
            <a:r>
              <a:rPr lang="en-US" dirty="0">
                <a:latin typeface="+mj-lt"/>
              </a:rPr>
              <a:t> non, </a:t>
            </a:r>
            <a:r>
              <a:rPr lang="en-US" dirty="0" err="1">
                <a:latin typeface="+mj-lt"/>
              </a:rPr>
              <a:t>viverra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eros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Morbi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hendrerit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egestas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nunc</a:t>
            </a:r>
            <a:r>
              <a:rPr lang="en-US" dirty="0">
                <a:latin typeface="+mj-lt"/>
              </a:rPr>
              <a:t> vitae </a:t>
            </a:r>
            <a:r>
              <a:rPr lang="en-US" dirty="0" err="1">
                <a:latin typeface="+mj-lt"/>
              </a:rPr>
              <a:t>commodo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Vestibulum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pulvinar</a:t>
            </a:r>
            <a:r>
              <a:rPr lang="en-US" dirty="0">
                <a:latin typeface="+mj-lt"/>
              </a:rPr>
              <a:t> nisi at </a:t>
            </a:r>
            <a:r>
              <a:rPr lang="en-US" dirty="0" err="1">
                <a:latin typeface="+mj-lt"/>
              </a:rPr>
              <a:t>sollicitudin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placerat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Aliquam</a:t>
            </a:r>
            <a:r>
              <a:rPr lang="en-US" dirty="0">
                <a:latin typeface="+mj-lt"/>
              </a:rPr>
              <a:t> sit </a:t>
            </a:r>
            <a:r>
              <a:rPr lang="en-US" dirty="0" err="1">
                <a:latin typeface="+mj-lt"/>
              </a:rPr>
              <a:t>amet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leo</a:t>
            </a:r>
            <a:r>
              <a:rPr lang="en-US" dirty="0">
                <a:latin typeface="+mj-lt"/>
              </a:rPr>
              <a:t> semper, </a:t>
            </a:r>
            <a:r>
              <a:rPr lang="en-US" dirty="0" err="1">
                <a:latin typeface="+mj-lt"/>
              </a:rPr>
              <a:t>tincidunt</a:t>
            </a:r>
            <a:r>
              <a:rPr lang="en-US" dirty="0">
                <a:latin typeface="+mj-lt"/>
              </a:rPr>
              <a:t> dolor a, </a:t>
            </a:r>
            <a:r>
              <a:rPr lang="en-US" dirty="0" err="1">
                <a:latin typeface="+mj-lt"/>
              </a:rPr>
              <a:t>lobortis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elit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Nulla</a:t>
            </a:r>
            <a:r>
              <a:rPr lang="en-US" dirty="0">
                <a:latin typeface="+mj-lt"/>
              </a:rPr>
              <a:t> ipsum dolor, </a:t>
            </a:r>
            <a:r>
              <a:rPr lang="en-US" dirty="0" err="1">
                <a:latin typeface="+mj-lt"/>
              </a:rPr>
              <a:t>condimentum</a:t>
            </a:r>
            <a:r>
              <a:rPr lang="en-US" dirty="0">
                <a:latin typeface="+mj-lt"/>
              </a:rPr>
              <a:t> 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080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845A9-188B-8049-BCF6-C7A00D112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6DFA93-10CE-5442-9ACF-4AF47DC33F54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8E0416C-68F2-5349-B319-423BF1F261C3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/>
              <a:t>SECOND LINE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E89FE79-CD0E-BB4E-B3D7-C1D8026DD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C285A4C-A63E-CD46-8752-E75C30D12C19}"/>
              </a:ext>
            </a:extLst>
          </p:cNvPr>
          <p:cNvGrpSpPr/>
          <p:nvPr/>
        </p:nvGrpSpPr>
        <p:grpSpPr>
          <a:xfrm>
            <a:off x="623602" y="1432777"/>
            <a:ext cx="2350786" cy="2736647"/>
            <a:chOff x="360364" y="1295960"/>
            <a:chExt cx="2143734" cy="2495610"/>
          </a:xfrm>
        </p:grpSpPr>
        <p:graphicFrame>
          <p:nvGraphicFramePr>
            <p:cNvPr id="46" name="Chart 45">
              <a:extLst>
                <a:ext uri="{FF2B5EF4-FFF2-40B4-BE49-F238E27FC236}">
                  <a16:creationId xmlns:a16="http://schemas.microsoft.com/office/drawing/2014/main" id="{C0099EA6-5FAB-614A-AA0E-0AFF7504ECD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3959027"/>
                </p:ext>
              </p:extLst>
            </p:nvPr>
          </p:nvGraphicFramePr>
          <p:xfrm>
            <a:off x="360364" y="1295960"/>
            <a:ext cx="2143734" cy="21870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A480440-F0CB-9E4C-BA4F-D53511527E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164" y="1772798"/>
              <a:ext cx="1252330" cy="1252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61A475-A121-844B-BFFD-DB5FC78C9EB2}"/>
                </a:ext>
              </a:extLst>
            </p:cNvPr>
            <p:cNvSpPr txBox="1"/>
            <p:nvPr/>
          </p:nvSpPr>
          <p:spPr>
            <a:xfrm>
              <a:off x="533598" y="3487337"/>
              <a:ext cx="1797272" cy="30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kern="800" spc="133" dirty="0">
                  <a:latin typeface="Calibri" charset="0"/>
                  <a:ea typeface="Calibri" charset="0"/>
                  <a:cs typeface="Calibri" charset="0"/>
                </a:rPr>
                <a:t>TITLE 1 GOES HERE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A0F6D53-3705-1B45-8DA5-EDAC8DAE8EB5}"/>
                </a:ext>
              </a:extLst>
            </p:cNvPr>
            <p:cNvSpPr txBox="1"/>
            <p:nvPr/>
          </p:nvSpPr>
          <p:spPr>
            <a:xfrm>
              <a:off x="706827" y="2101854"/>
              <a:ext cx="1450809" cy="554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kern="800" spc="133" dirty="0">
                  <a:latin typeface="Calibri Light"/>
                  <a:cs typeface="Calibri Light"/>
                </a:rPr>
                <a:t>23%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1A8A3E-6C25-1143-84FE-E43CA3C595F9}"/>
              </a:ext>
            </a:extLst>
          </p:cNvPr>
          <p:cNvGrpSpPr/>
          <p:nvPr/>
        </p:nvGrpSpPr>
        <p:grpSpPr>
          <a:xfrm>
            <a:off x="3396607" y="1432777"/>
            <a:ext cx="2350786" cy="2736648"/>
            <a:chOff x="3077937" y="1295959"/>
            <a:chExt cx="2143734" cy="2495610"/>
          </a:xfrm>
        </p:grpSpPr>
        <p:graphicFrame>
          <p:nvGraphicFramePr>
            <p:cNvPr id="42" name="Chart 41">
              <a:extLst>
                <a:ext uri="{FF2B5EF4-FFF2-40B4-BE49-F238E27FC236}">
                  <a16:creationId xmlns:a16="http://schemas.microsoft.com/office/drawing/2014/main" id="{56BE531E-A6DB-0F4E-9D92-8ADF7D2E12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8001790"/>
                </p:ext>
              </p:extLst>
            </p:nvPr>
          </p:nvGraphicFramePr>
          <p:xfrm>
            <a:off x="3077937" y="1295959"/>
            <a:ext cx="2143734" cy="21870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23598B-41AA-454C-AD3D-23D5CBB948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4240" y="1772798"/>
              <a:ext cx="1252330" cy="1252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DDBDBA-FCC6-DD4C-ACDF-60C795834B66}"/>
                </a:ext>
              </a:extLst>
            </p:cNvPr>
            <p:cNvSpPr txBox="1"/>
            <p:nvPr/>
          </p:nvSpPr>
          <p:spPr>
            <a:xfrm>
              <a:off x="3242510" y="3487336"/>
              <a:ext cx="1797272" cy="30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kern="800" spc="133" dirty="0">
                  <a:latin typeface="Calibri" charset="0"/>
                  <a:ea typeface="Calibri" charset="0"/>
                  <a:cs typeface="Calibri" charset="0"/>
                </a:rPr>
                <a:t>TITLE 2 GOES HERE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E3758D-0D3E-E248-B8E7-A5648213A8AB}"/>
                </a:ext>
              </a:extLst>
            </p:cNvPr>
            <p:cNvSpPr txBox="1"/>
            <p:nvPr/>
          </p:nvSpPr>
          <p:spPr>
            <a:xfrm>
              <a:off x="3415741" y="2101854"/>
              <a:ext cx="1450809" cy="554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kern="800" spc="133" dirty="0">
                  <a:latin typeface="Calibri Light"/>
                  <a:cs typeface="Calibri Light"/>
                </a:rPr>
                <a:t>22%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7805611-61C9-604F-9391-1A94649A89C5}"/>
              </a:ext>
            </a:extLst>
          </p:cNvPr>
          <p:cNvGrpSpPr/>
          <p:nvPr/>
        </p:nvGrpSpPr>
        <p:grpSpPr>
          <a:xfrm>
            <a:off x="6169611" y="1432777"/>
            <a:ext cx="2350786" cy="2736648"/>
            <a:chOff x="5973074" y="1295959"/>
            <a:chExt cx="2143734" cy="2495610"/>
          </a:xfrm>
        </p:grpSpPr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D15F3953-1E14-CA42-BF84-F4827AAC4AC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08818755"/>
                </p:ext>
              </p:extLst>
            </p:nvPr>
          </p:nvGraphicFramePr>
          <p:xfrm>
            <a:off x="5973074" y="1295959"/>
            <a:ext cx="2143734" cy="21870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5205E7-4BAC-1B44-85A8-BC4633726549}"/>
                </a:ext>
              </a:extLst>
            </p:cNvPr>
            <p:cNvSpPr txBox="1"/>
            <p:nvPr/>
          </p:nvSpPr>
          <p:spPr>
            <a:xfrm>
              <a:off x="6150639" y="3487336"/>
              <a:ext cx="1797272" cy="30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kern="800" spc="133" dirty="0">
                  <a:latin typeface="Calibri" charset="0"/>
                  <a:ea typeface="Calibri" charset="0"/>
                  <a:cs typeface="Calibri" charset="0"/>
                </a:rPr>
                <a:t>TITLE 3 GOES HERE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12E66E-7EFE-6C4A-9559-9C365B580C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3760" y="1759526"/>
              <a:ext cx="1252330" cy="1252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6A996D-DB7D-4841-90B2-6A49EB2C21C6}"/>
                </a:ext>
              </a:extLst>
            </p:cNvPr>
            <p:cNvSpPr txBox="1"/>
            <p:nvPr/>
          </p:nvSpPr>
          <p:spPr>
            <a:xfrm>
              <a:off x="6323871" y="2101854"/>
              <a:ext cx="1450809" cy="554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kern="800" spc="133" dirty="0">
                  <a:latin typeface="Calibri Light"/>
                  <a:cs typeface="Calibri Light"/>
                </a:rPr>
                <a:t>21%</a:t>
              </a:r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3D5A2CFC-DE36-6D4C-967C-5856DE58DA10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600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rgbClr val="134056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>
                <a:solidFill>
                  <a:schemeClr val="accent2"/>
                </a:solidFill>
              </a:rPr>
              <a:t>SECOND LINE HERE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1092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Content here </a:t>
            </a:r>
          </a:p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Content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2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9D38F-554F-174C-A108-0293DBC76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60" r="5560" b="556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89C24-0230-2946-A1D2-135CF290A867}"/>
              </a:ext>
            </a:extLst>
          </p:cNvPr>
          <p:cNvSpPr txBox="1"/>
          <p:nvPr/>
        </p:nvSpPr>
        <p:spPr>
          <a:xfrm>
            <a:off x="1460879" y="3324307"/>
            <a:ext cx="619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</a:rPr>
              <a:t>TITLE OF PRESENTATION HERE</a:t>
            </a:r>
            <a:endParaRPr lang="hu-H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3D0DA-8627-B247-950E-4E243CB1ACA3}"/>
              </a:ext>
            </a:extLst>
          </p:cNvPr>
          <p:cNvSpPr txBox="1">
            <a:spLocks/>
          </p:cNvSpPr>
          <p:nvPr/>
        </p:nvSpPr>
        <p:spPr>
          <a:xfrm>
            <a:off x="2653791" y="4026475"/>
            <a:ext cx="3813270" cy="535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spc="400" dirty="0">
                <a:solidFill>
                  <a:schemeClr val="accent1"/>
                </a:solidFill>
              </a:rPr>
              <a:t>PRESENTER NAME HERE</a:t>
            </a:r>
            <a:endParaRPr lang="hu-HU" sz="1400" b="1" spc="400" dirty="0">
              <a:solidFill>
                <a:schemeClr val="accen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B73BAB-A9DF-7B44-A15F-82803C72CDC7}"/>
              </a:ext>
            </a:extLst>
          </p:cNvPr>
          <p:cNvSpPr/>
          <p:nvPr/>
        </p:nvSpPr>
        <p:spPr>
          <a:xfrm>
            <a:off x="-347419" y="1558280"/>
            <a:ext cx="1013470" cy="1013470"/>
          </a:xfrm>
          <a:prstGeom prst="ellipse">
            <a:avLst/>
          </a:prstGeom>
          <a:noFill/>
          <a:ln w="254000">
            <a:solidFill>
              <a:srgbClr val="FC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3054159-C5FA-F542-A2C6-3E5C93394156}"/>
              </a:ext>
            </a:extLst>
          </p:cNvPr>
          <p:cNvSpPr/>
          <p:nvPr/>
        </p:nvSpPr>
        <p:spPr>
          <a:xfrm>
            <a:off x="824785" y="401306"/>
            <a:ext cx="493978" cy="493978"/>
          </a:xfrm>
          <a:prstGeom prst="ellipse">
            <a:avLst/>
          </a:prstGeom>
          <a:solidFill>
            <a:srgbClr val="FCBF00"/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B5CEA9-81E4-8B47-8BE1-BA8F745553DA}"/>
              </a:ext>
            </a:extLst>
          </p:cNvPr>
          <p:cNvSpPr/>
          <p:nvPr/>
        </p:nvSpPr>
        <p:spPr>
          <a:xfrm>
            <a:off x="7730998" y="3230428"/>
            <a:ext cx="917702" cy="917702"/>
          </a:xfrm>
          <a:prstGeom prst="ellipse">
            <a:avLst/>
          </a:prstGeom>
          <a:noFill/>
          <a:ln w="254000">
            <a:solidFill>
              <a:srgbClr val="FC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C3C034-F39F-724F-88A3-536AB44455AF}"/>
              </a:ext>
            </a:extLst>
          </p:cNvPr>
          <p:cNvSpPr/>
          <p:nvPr/>
        </p:nvSpPr>
        <p:spPr>
          <a:xfrm>
            <a:off x="8761141" y="2147904"/>
            <a:ext cx="493978" cy="49397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835BD9-9637-DE4B-952E-B0E3C3AA7A08}"/>
              </a:ext>
            </a:extLst>
          </p:cNvPr>
          <p:cNvSpPr/>
          <p:nvPr/>
        </p:nvSpPr>
        <p:spPr>
          <a:xfrm>
            <a:off x="7470904" y="1598455"/>
            <a:ext cx="244842" cy="244842"/>
          </a:xfrm>
          <a:prstGeom prst="ellipse">
            <a:avLst/>
          </a:prstGeom>
          <a:solidFill>
            <a:schemeClr val="accent1"/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988CF4-0914-6841-ACDE-88F8DF3D4D81}"/>
              </a:ext>
            </a:extLst>
          </p:cNvPr>
          <p:cNvSpPr/>
          <p:nvPr/>
        </p:nvSpPr>
        <p:spPr>
          <a:xfrm>
            <a:off x="6710348" y="356699"/>
            <a:ext cx="481576" cy="481576"/>
          </a:xfrm>
          <a:prstGeom prst="ellipse">
            <a:avLst/>
          </a:prstGeom>
          <a:noFill/>
          <a:ln w="254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1F39FC-8CAC-C042-8325-CA71AA3EAE65}"/>
              </a:ext>
            </a:extLst>
          </p:cNvPr>
          <p:cNvSpPr/>
          <p:nvPr/>
        </p:nvSpPr>
        <p:spPr>
          <a:xfrm>
            <a:off x="1503323" y="903135"/>
            <a:ext cx="298749" cy="29874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D372CE-80C1-3B4E-899F-A861781E8690}"/>
              </a:ext>
            </a:extLst>
          </p:cNvPr>
          <p:cNvSpPr/>
          <p:nvPr/>
        </p:nvSpPr>
        <p:spPr>
          <a:xfrm>
            <a:off x="1160691" y="3689279"/>
            <a:ext cx="123424" cy="12342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2EF135-2396-8E46-9608-737C8883FB8D}"/>
              </a:ext>
            </a:extLst>
          </p:cNvPr>
          <p:cNvSpPr/>
          <p:nvPr/>
        </p:nvSpPr>
        <p:spPr>
          <a:xfrm>
            <a:off x="808632" y="4087824"/>
            <a:ext cx="410568" cy="410399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D1B38A-DD80-7043-BE5E-307DA54E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38" y="137143"/>
            <a:ext cx="1288260" cy="12882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8EE861-D370-D145-9DA9-AE4C41946AC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5" y="3806420"/>
            <a:ext cx="1993998" cy="199399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D04E4F5-8184-804C-838C-2524A69BE654}"/>
              </a:ext>
            </a:extLst>
          </p:cNvPr>
          <p:cNvGrpSpPr/>
          <p:nvPr/>
        </p:nvGrpSpPr>
        <p:grpSpPr>
          <a:xfrm>
            <a:off x="2540313" y="1690542"/>
            <a:ext cx="3809612" cy="317138"/>
            <a:chOff x="2417933" y="1677699"/>
            <a:chExt cx="4079520" cy="3396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F5DBCD-D34C-5041-8C1A-4E681F271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7933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01F829B-331D-3245-9442-0CE64AFC4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4040968" y="1677699"/>
              <a:ext cx="905622" cy="339607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5BD8CF-A6E9-7E42-9F3B-E607632F5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017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4B83DF85-85A1-8C4C-BE71-F1976434DA8C}"/>
              </a:ext>
            </a:extLst>
          </p:cNvPr>
          <p:cNvSpPr/>
          <p:nvPr/>
        </p:nvSpPr>
        <p:spPr>
          <a:xfrm>
            <a:off x="8642309" y="2145790"/>
            <a:ext cx="325718" cy="325718"/>
          </a:xfrm>
          <a:prstGeom prst="ellipse">
            <a:avLst/>
          </a:prstGeom>
          <a:noFill/>
          <a:ln w="25400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A0E1F65-6CF1-B742-A5CF-6DC16E3BC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49" y="4446907"/>
            <a:ext cx="1288260" cy="1288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E8A958-A36A-CC45-B9CE-23996D34E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097" y="2165108"/>
            <a:ext cx="4287600" cy="6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66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DF4144-E1EB-2341-8583-AEE32854AF86}"/>
              </a:ext>
            </a:extLst>
          </p:cNvPr>
          <p:cNvSpPr/>
          <p:nvPr/>
        </p:nvSpPr>
        <p:spPr>
          <a:xfrm rot="10800000">
            <a:off x="0" y="844656"/>
            <a:ext cx="9144000" cy="3981980"/>
          </a:xfrm>
          <a:prstGeom prst="rect">
            <a:avLst/>
          </a:prstGeom>
          <a:gradFill>
            <a:gsLst>
              <a:gs pos="41000">
                <a:schemeClr val="tx1"/>
              </a:gs>
              <a:gs pos="100000">
                <a:schemeClr val="bg2">
                  <a:lumMod val="2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rgbClr val="134056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>
                <a:solidFill>
                  <a:schemeClr val="accent1"/>
                </a:solidFill>
              </a:rPr>
              <a:t>SECOND LINE HERE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1092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Content here </a:t>
            </a:r>
          </a:p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Content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6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D8D2B4-3078-AC42-87D1-22EC861A1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3" t="13333" r="31160" b="13593"/>
          <a:stretch/>
        </p:blipFill>
        <p:spPr>
          <a:xfrm>
            <a:off x="0" y="839744"/>
            <a:ext cx="3990109" cy="39868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F10C6-0B9E-814C-93F4-810BC62AD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EF7765-FDF0-884B-AC19-7D9E01AB70BA}"/>
              </a:ext>
            </a:extLst>
          </p:cNvPr>
          <p:cNvSpPr/>
          <p:nvPr/>
        </p:nvSpPr>
        <p:spPr>
          <a:xfrm>
            <a:off x="3990109" y="839745"/>
            <a:ext cx="5153891" cy="398689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3496DA-056B-1C45-913E-55541B229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2F06216-F8C5-CB4D-BE00-17FC34EEADD0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rgbClr val="13405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rgbClr val="13405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rgbClr val="134056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rgbClr val="13405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rgbClr val="13405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rgbClr val="13405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858D81-759C-EA43-B745-C6D8BDE90EE8}"/>
              </a:ext>
            </a:extLst>
          </p:cNvPr>
          <p:cNvSpPr txBox="1">
            <a:spLocks/>
          </p:cNvSpPr>
          <p:nvPr/>
        </p:nvSpPr>
        <p:spPr>
          <a:xfrm>
            <a:off x="4572000" y="1368714"/>
            <a:ext cx="6905960" cy="1092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Content here </a:t>
            </a:r>
          </a:p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Content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C94EEC4-3531-0047-9B69-8D0AC329A786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rgbClr val="134056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>
                <a:solidFill>
                  <a:schemeClr val="accent2"/>
                </a:solidFill>
              </a:rPr>
              <a:t>SECOND LINE HERE</a:t>
            </a:r>
          </a:p>
        </p:txBody>
      </p:sp>
    </p:spTree>
    <p:extLst>
      <p:ext uri="{BB962C8B-B14F-4D97-AF65-F5344CB8AC3E}">
        <p14:creationId xmlns:p14="http://schemas.microsoft.com/office/powerpoint/2010/main" val="59096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165FB81-9532-F646-9F9A-718300E03AEE}"/>
              </a:ext>
            </a:extLst>
          </p:cNvPr>
          <p:cNvSpPr txBox="1">
            <a:spLocks/>
          </p:cNvSpPr>
          <p:nvPr/>
        </p:nvSpPr>
        <p:spPr>
          <a:xfrm>
            <a:off x="1433258" y="1298057"/>
            <a:ext cx="6277484" cy="306897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Call out here sit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67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25AD2F-07B6-AB4D-ABD8-63B0F23CE87F}"/>
              </a:ext>
            </a:extLst>
          </p:cNvPr>
          <p:cNvSpPr/>
          <p:nvPr/>
        </p:nvSpPr>
        <p:spPr>
          <a:xfrm>
            <a:off x="4140764" y="513136"/>
            <a:ext cx="862472" cy="86247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170D90-A5F3-6D4B-8652-703A05B78771}"/>
              </a:ext>
            </a:extLst>
          </p:cNvPr>
          <p:cNvSpPr txBox="1">
            <a:spLocks/>
          </p:cNvSpPr>
          <p:nvPr/>
        </p:nvSpPr>
        <p:spPr>
          <a:xfrm rot="10800000">
            <a:off x="4035321" y="639552"/>
            <a:ext cx="1073358" cy="64840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4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4400" b="1" spc="267" dirty="0">
              <a:solidFill>
                <a:schemeClr val="bg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520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53AD7B7-1376-C841-A332-FE34825A2618}"/>
              </a:ext>
            </a:extLst>
          </p:cNvPr>
          <p:cNvSpPr txBox="1">
            <a:spLocks/>
          </p:cNvSpPr>
          <p:nvPr/>
        </p:nvSpPr>
        <p:spPr>
          <a:xfrm>
            <a:off x="1633662" y="1757364"/>
            <a:ext cx="5876676" cy="14937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BREAKER SLIDE TITLE HERE</a:t>
            </a:r>
            <a:br>
              <a:rPr lang="en-US" sz="1400" b="1" spc="200" dirty="0">
                <a:solidFill>
                  <a:schemeClr val="bg1"/>
                </a:solidFill>
              </a:rPr>
            </a:br>
            <a:r>
              <a:rPr lang="en-US" sz="2000" b="1" spc="300" dirty="0">
                <a:solidFill>
                  <a:schemeClr val="bg1"/>
                </a:solidFill>
              </a:rPr>
              <a:t>BREAKER SLIDE TITLE HERE</a:t>
            </a:r>
            <a:endParaRPr lang="en-US" sz="1400" b="1" spc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07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2A0194-D88C-894F-9329-21AF87E8D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" t="5298" r="5298" b="529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53AD7B7-1376-C841-A332-FE34825A2618}"/>
              </a:ext>
            </a:extLst>
          </p:cNvPr>
          <p:cNvSpPr txBox="1">
            <a:spLocks/>
          </p:cNvSpPr>
          <p:nvPr/>
        </p:nvSpPr>
        <p:spPr>
          <a:xfrm>
            <a:off x="1633662" y="1757364"/>
            <a:ext cx="5876676" cy="14937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BREAKER SLIDE TITLE HERE</a:t>
            </a:r>
            <a:br>
              <a:rPr lang="en-US" sz="1400" b="1" spc="200" dirty="0">
                <a:solidFill>
                  <a:schemeClr val="bg1"/>
                </a:solidFill>
              </a:rPr>
            </a:br>
            <a:r>
              <a:rPr lang="en-US" sz="2000" b="1" spc="300" dirty="0">
                <a:solidFill>
                  <a:schemeClr val="bg1"/>
                </a:solidFill>
              </a:rPr>
              <a:t>BREAKER SLIDE TITLE HERE</a:t>
            </a:r>
            <a:endParaRPr lang="en-US" sz="1400" b="1" spc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8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04D19-549C-A04A-82CC-773FF6C9E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" t="5592" r="5592" b="559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53AD7B7-1376-C841-A332-FE34825A2618}"/>
              </a:ext>
            </a:extLst>
          </p:cNvPr>
          <p:cNvSpPr txBox="1">
            <a:spLocks/>
          </p:cNvSpPr>
          <p:nvPr/>
        </p:nvSpPr>
        <p:spPr>
          <a:xfrm>
            <a:off x="1633662" y="1757364"/>
            <a:ext cx="5876676" cy="14937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BREAKER SLIDE TITLE HERE</a:t>
            </a:r>
            <a:br>
              <a:rPr lang="en-US" sz="1400" b="1" spc="200" dirty="0">
                <a:solidFill>
                  <a:schemeClr val="bg1"/>
                </a:solidFill>
              </a:rPr>
            </a:br>
            <a:r>
              <a:rPr lang="en-US" sz="2000" b="1" spc="300" dirty="0">
                <a:solidFill>
                  <a:schemeClr val="bg1"/>
                </a:solidFill>
              </a:rPr>
              <a:t>BREAKER SLIDE TITLE HERE</a:t>
            </a:r>
            <a:endParaRPr lang="en-US" sz="1400" b="1" spc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54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BDBF31-9192-674A-BFB5-95C9C22EE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60" r="5560" b="556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53AD7B7-1376-C841-A332-FE34825A2618}"/>
              </a:ext>
            </a:extLst>
          </p:cNvPr>
          <p:cNvSpPr txBox="1">
            <a:spLocks/>
          </p:cNvSpPr>
          <p:nvPr/>
        </p:nvSpPr>
        <p:spPr>
          <a:xfrm>
            <a:off x="1633662" y="1757364"/>
            <a:ext cx="5876676" cy="14937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BREAKER SLIDE TITLE HERE</a:t>
            </a:r>
            <a:br>
              <a:rPr lang="en-US" sz="1400" b="1" spc="200" dirty="0">
                <a:solidFill>
                  <a:schemeClr val="bg1"/>
                </a:solidFill>
              </a:rPr>
            </a:br>
            <a:r>
              <a:rPr lang="en-US" sz="2000" b="1" spc="300" dirty="0">
                <a:solidFill>
                  <a:schemeClr val="bg1"/>
                </a:solidFill>
              </a:rPr>
              <a:t>BREAKER SLIDE TITLE HERE</a:t>
            </a:r>
            <a:endParaRPr lang="en-US" sz="1400" b="1" spc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40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9D38F-554F-174C-A108-0293DBC76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60" r="5560" b="556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FB73BAB-A9DF-7B44-A15F-82803C72CDC7}"/>
              </a:ext>
            </a:extLst>
          </p:cNvPr>
          <p:cNvSpPr/>
          <p:nvPr/>
        </p:nvSpPr>
        <p:spPr>
          <a:xfrm>
            <a:off x="-347419" y="1558280"/>
            <a:ext cx="1013470" cy="1013470"/>
          </a:xfrm>
          <a:prstGeom prst="ellipse">
            <a:avLst/>
          </a:prstGeom>
          <a:noFill/>
          <a:ln w="254000">
            <a:solidFill>
              <a:srgbClr val="FC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3054159-C5FA-F542-A2C6-3E5C93394156}"/>
              </a:ext>
            </a:extLst>
          </p:cNvPr>
          <p:cNvSpPr/>
          <p:nvPr/>
        </p:nvSpPr>
        <p:spPr>
          <a:xfrm>
            <a:off x="824785" y="401306"/>
            <a:ext cx="493978" cy="493978"/>
          </a:xfrm>
          <a:prstGeom prst="ellipse">
            <a:avLst/>
          </a:prstGeom>
          <a:solidFill>
            <a:srgbClr val="FCBF00"/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B5CEA9-81E4-8B47-8BE1-BA8F745553DA}"/>
              </a:ext>
            </a:extLst>
          </p:cNvPr>
          <p:cNvSpPr/>
          <p:nvPr/>
        </p:nvSpPr>
        <p:spPr>
          <a:xfrm>
            <a:off x="7730998" y="3230428"/>
            <a:ext cx="917702" cy="917702"/>
          </a:xfrm>
          <a:prstGeom prst="ellipse">
            <a:avLst/>
          </a:prstGeom>
          <a:noFill/>
          <a:ln w="254000">
            <a:solidFill>
              <a:srgbClr val="FC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C3C034-F39F-724F-88A3-536AB44455AF}"/>
              </a:ext>
            </a:extLst>
          </p:cNvPr>
          <p:cNvSpPr/>
          <p:nvPr/>
        </p:nvSpPr>
        <p:spPr>
          <a:xfrm>
            <a:off x="8761141" y="2147904"/>
            <a:ext cx="493978" cy="49397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835BD9-9637-DE4B-952E-B0E3C3AA7A08}"/>
              </a:ext>
            </a:extLst>
          </p:cNvPr>
          <p:cNvSpPr/>
          <p:nvPr/>
        </p:nvSpPr>
        <p:spPr>
          <a:xfrm>
            <a:off x="7470904" y="1598455"/>
            <a:ext cx="244842" cy="244842"/>
          </a:xfrm>
          <a:prstGeom prst="ellipse">
            <a:avLst/>
          </a:prstGeom>
          <a:solidFill>
            <a:schemeClr val="accent1"/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988CF4-0914-6841-ACDE-88F8DF3D4D81}"/>
              </a:ext>
            </a:extLst>
          </p:cNvPr>
          <p:cNvSpPr/>
          <p:nvPr/>
        </p:nvSpPr>
        <p:spPr>
          <a:xfrm>
            <a:off x="6710348" y="356699"/>
            <a:ext cx="481576" cy="481576"/>
          </a:xfrm>
          <a:prstGeom prst="ellipse">
            <a:avLst/>
          </a:prstGeom>
          <a:noFill/>
          <a:ln w="254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1F39FC-8CAC-C042-8325-CA71AA3EAE65}"/>
              </a:ext>
            </a:extLst>
          </p:cNvPr>
          <p:cNvSpPr/>
          <p:nvPr/>
        </p:nvSpPr>
        <p:spPr>
          <a:xfrm>
            <a:off x="1503323" y="903135"/>
            <a:ext cx="298749" cy="29874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D372CE-80C1-3B4E-899F-A861781E8690}"/>
              </a:ext>
            </a:extLst>
          </p:cNvPr>
          <p:cNvSpPr/>
          <p:nvPr/>
        </p:nvSpPr>
        <p:spPr>
          <a:xfrm>
            <a:off x="1160691" y="3689279"/>
            <a:ext cx="123424" cy="12342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2EF135-2396-8E46-9608-737C8883FB8D}"/>
              </a:ext>
            </a:extLst>
          </p:cNvPr>
          <p:cNvSpPr/>
          <p:nvPr/>
        </p:nvSpPr>
        <p:spPr>
          <a:xfrm>
            <a:off x="808632" y="4087824"/>
            <a:ext cx="410568" cy="410399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D1B38A-DD80-7043-BE5E-307DA54E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38" y="137143"/>
            <a:ext cx="1288260" cy="12882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8EE861-D370-D145-9DA9-AE4C41946AC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5" y="3806420"/>
            <a:ext cx="1993998" cy="1993998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4B83DF85-85A1-8C4C-BE71-F1976434DA8C}"/>
              </a:ext>
            </a:extLst>
          </p:cNvPr>
          <p:cNvSpPr/>
          <p:nvPr/>
        </p:nvSpPr>
        <p:spPr>
          <a:xfrm>
            <a:off x="8642309" y="2145790"/>
            <a:ext cx="325718" cy="325718"/>
          </a:xfrm>
          <a:prstGeom prst="ellipse">
            <a:avLst/>
          </a:prstGeom>
          <a:noFill/>
          <a:ln w="25400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A0E1F65-6CF1-B742-A5CF-6DC16E3BC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49" y="4446907"/>
            <a:ext cx="1288260" cy="12882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AF7BFA-713D-7942-9BDC-8EF460ACAB7B}"/>
              </a:ext>
            </a:extLst>
          </p:cNvPr>
          <p:cNvSpPr txBox="1"/>
          <p:nvPr/>
        </p:nvSpPr>
        <p:spPr>
          <a:xfrm>
            <a:off x="1997398" y="1997508"/>
            <a:ext cx="4923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200" dirty="0">
                <a:solidFill>
                  <a:schemeClr val="bg1"/>
                </a:solidFill>
              </a:rPr>
              <a:t>LONG TITLE OF </a:t>
            </a:r>
            <a:br>
              <a:rPr lang="en-US" sz="4000" spc="200" dirty="0">
                <a:solidFill>
                  <a:schemeClr val="bg1"/>
                </a:solidFill>
              </a:rPr>
            </a:br>
            <a:r>
              <a:rPr lang="en-US" sz="4000" spc="200" dirty="0">
                <a:solidFill>
                  <a:schemeClr val="bg1"/>
                </a:solidFill>
              </a:rPr>
              <a:t>PRESENTATION HERE</a:t>
            </a:r>
            <a:endParaRPr lang="hu-HU" sz="3600" spc="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31F314-88F9-EA49-BE11-C9B62BF3F5BC}"/>
              </a:ext>
            </a:extLst>
          </p:cNvPr>
          <p:cNvSpPr txBox="1">
            <a:spLocks/>
          </p:cNvSpPr>
          <p:nvPr/>
        </p:nvSpPr>
        <p:spPr>
          <a:xfrm>
            <a:off x="2653791" y="4026475"/>
            <a:ext cx="3813270" cy="535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spc="400" dirty="0">
                <a:solidFill>
                  <a:schemeClr val="accent1"/>
                </a:solidFill>
              </a:rPr>
              <a:t>PRESENTER NAME HERE</a:t>
            </a:r>
            <a:endParaRPr lang="hu-HU" sz="1400" b="1" spc="400" dirty="0">
              <a:solidFill>
                <a:schemeClr val="accent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643F3E-C39A-174E-9686-856360C74AF6}"/>
              </a:ext>
            </a:extLst>
          </p:cNvPr>
          <p:cNvGrpSpPr/>
          <p:nvPr/>
        </p:nvGrpSpPr>
        <p:grpSpPr>
          <a:xfrm>
            <a:off x="3032984" y="569843"/>
            <a:ext cx="2633706" cy="219247"/>
            <a:chOff x="2417933" y="1677699"/>
            <a:chExt cx="4079520" cy="3396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03BD540-F6FF-634C-8D51-C46CC1D5A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7933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50AA4EF-63E3-434F-814B-BFE230E2B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4040968" y="1677699"/>
              <a:ext cx="905622" cy="339607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578DB36-5F91-7E48-80B8-DEC49FF756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017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4E8A958-A36A-CC45-B9CE-23996D34E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33" y="894355"/>
            <a:ext cx="2965967" cy="4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8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E63B64-FF2B-8148-AD6A-54E985266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89C24-0230-2946-A1D2-135CF290A867}"/>
              </a:ext>
            </a:extLst>
          </p:cNvPr>
          <p:cNvSpPr txBox="1"/>
          <p:nvPr/>
        </p:nvSpPr>
        <p:spPr>
          <a:xfrm>
            <a:off x="1997398" y="1997508"/>
            <a:ext cx="4923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200" dirty="0">
                <a:solidFill>
                  <a:schemeClr val="bg1"/>
                </a:solidFill>
              </a:rPr>
              <a:t>LONG TITLE OF </a:t>
            </a:r>
            <a:br>
              <a:rPr lang="en-US" sz="4000" spc="200" dirty="0">
                <a:solidFill>
                  <a:schemeClr val="bg1"/>
                </a:solidFill>
              </a:rPr>
            </a:br>
            <a:r>
              <a:rPr lang="en-US" sz="4000" spc="200" dirty="0">
                <a:solidFill>
                  <a:schemeClr val="bg1"/>
                </a:solidFill>
              </a:rPr>
              <a:t>PRESENTATION HERE</a:t>
            </a:r>
            <a:endParaRPr lang="hu-HU" sz="3600" spc="2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B73BAB-A9DF-7B44-A15F-82803C72CDC7}"/>
              </a:ext>
            </a:extLst>
          </p:cNvPr>
          <p:cNvSpPr/>
          <p:nvPr/>
        </p:nvSpPr>
        <p:spPr>
          <a:xfrm>
            <a:off x="-347419" y="1558280"/>
            <a:ext cx="1013470" cy="1013470"/>
          </a:xfrm>
          <a:prstGeom prst="ellipse">
            <a:avLst/>
          </a:prstGeom>
          <a:noFill/>
          <a:ln w="254000">
            <a:solidFill>
              <a:srgbClr val="FC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3054159-C5FA-F542-A2C6-3E5C93394156}"/>
              </a:ext>
            </a:extLst>
          </p:cNvPr>
          <p:cNvSpPr/>
          <p:nvPr/>
        </p:nvSpPr>
        <p:spPr>
          <a:xfrm>
            <a:off x="824785" y="401306"/>
            <a:ext cx="493978" cy="493978"/>
          </a:xfrm>
          <a:prstGeom prst="ellipse">
            <a:avLst/>
          </a:prstGeom>
          <a:solidFill>
            <a:srgbClr val="FCBF00"/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B5CEA9-81E4-8B47-8BE1-BA8F745553DA}"/>
              </a:ext>
            </a:extLst>
          </p:cNvPr>
          <p:cNvSpPr/>
          <p:nvPr/>
        </p:nvSpPr>
        <p:spPr>
          <a:xfrm>
            <a:off x="7730998" y="3230428"/>
            <a:ext cx="917702" cy="917702"/>
          </a:xfrm>
          <a:prstGeom prst="ellipse">
            <a:avLst/>
          </a:prstGeom>
          <a:noFill/>
          <a:ln w="254000">
            <a:solidFill>
              <a:srgbClr val="FC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C3C034-F39F-724F-88A3-536AB44455AF}"/>
              </a:ext>
            </a:extLst>
          </p:cNvPr>
          <p:cNvSpPr/>
          <p:nvPr/>
        </p:nvSpPr>
        <p:spPr>
          <a:xfrm>
            <a:off x="8761141" y="2147904"/>
            <a:ext cx="493978" cy="493978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835BD9-9637-DE4B-952E-B0E3C3AA7A08}"/>
              </a:ext>
            </a:extLst>
          </p:cNvPr>
          <p:cNvSpPr/>
          <p:nvPr/>
        </p:nvSpPr>
        <p:spPr>
          <a:xfrm>
            <a:off x="7470904" y="1598455"/>
            <a:ext cx="244842" cy="244842"/>
          </a:xfrm>
          <a:prstGeom prst="ellipse">
            <a:avLst/>
          </a:prstGeom>
          <a:solidFill>
            <a:schemeClr val="accent1"/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988CF4-0914-6841-ACDE-88F8DF3D4D81}"/>
              </a:ext>
            </a:extLst>
          </p:cNvPr>
          <p:cNvSpPr/>
          <p:nvPr/>
        </p:nvSpPr>
        <p:spPr>
          <a:xfrm>
            <a:off x="6710348" y="356699"/>
            <a:ext cx="481576" cy="481576"/>
          </a:xfrm>
          <a:prstGeom prst="ellipse">
            <a:avLst/>
          </a:prstGeom>
          <a:noFill/>
          <a:ln w="254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1F39FC-8CAC-C042-8325-CA71AA3EAE65}"/>
              </a:ext>
            </a:extLst>
          </p:cNvPr>
          <p:cNvSpPr/>
          <p:nvPr/>
        </p:nvSpPr>
        <p:spPr>
          <a:xfrm>
            <a:off x="1663953" y="1449080"/>
            <a:ext cx="298749" cy="29874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D372CE-80C1-3B4E-899F-A861781E8690}"/>
              </a:ext>
            </a:extLst>
          </p:cNvPr>
          <p:cNvSpPr/>
          <p:nvPr/>
        </p:nvSpPr>
        <p:spPr>
          <a:xfrm>
            <a:off x="1160691" y="3689279"/>
            <a:ext cx="123424" cy="12342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2EF135-2396-8E46-9608-737C8883FB8D}"/>
              </a:ext>
            </a:extLst>
          </p:cNvPr>
          <p:cNvSpPr/>
          <p:nvPr/>
        </p:nvSpPr>
        <p:spPr>
          <a:xfrm>
            <a:off x="808632" y="4087824"/>
            <a:ext cx="410568" cy="410399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68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D1B38A-DD80-7043-BE5E-307DA54E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38" y="137143"/>
            <a:ext cx="1288260" cy="12882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8EE861-D370-D145-9DA9-AE4C41946AC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4" y="4159289"/>
            <a:ext cx="1288260" cy="128826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D04E4F5-8184-804C-838C-2524A69BE654}"/>
              </a:ext>
            </a:extLst>
          </p:cNvPr>
          <p:cNvGrpSpPr/>
          <p:nvPr/>
        </p:nvGrpSpPr>
        <p:grpSpPr>
          <a:xfrm>
            <a:off x="3032984" y="569843"/>
            <a:ext cx="2633706" cy="219247"/>
            <a:chOff x="2417933" y="1677699"/>
            <a:chExt cx="4079520" cy="3396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F5DBCD-D34C-5041-8C1A-4E681F271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7933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01F829B-331D-3245-9442-0CE64AFC4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4040968" y="1677699"/>
              <a:ext cx="905622" cy="339607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5BD8CF-A6E9-7E42-9F3B-E607632F5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017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6DCE82E-7C97-EC49-99A0-FF942EE7F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389" y="896258"/>
            <a:ext cx="2965968" cy="46291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4B83DF85-85A1-8C4C-BE71-F1976434DA8C}"/>
              </a:ext>
            </a:extLst>
          </p:cNvPr>
          <p:cNvSpPr/>
          <p:nvPr/>
        </p:nvSpPr>
        <p:spPr>
          <a:xfrm>
            <a:off x="8642309" y="2145790"/>
            <a:ext cx="325718" cy="325718"/>
          </a:xfrm>
          <a:prstGeom prst="ellipse">
            <a:avLst/>
          </a:prstGeom>
          <a:noFill/>
          <a:ln w="25400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8229F3-81FA-6240-9C51-B606301776A6}"/>
              </a:ext>
            </a:extLst>
          </p:cNvPr>
          <p:cNvSpPr txBox="1">
            <a:spLocks/>
          </p:cNvSpPr>
          <p:nvPr/>
        </p:nvSpPr>
        <p:spPr>
          <a:xfrm>
            <a:off x="2653791" y="4026475"/>
            <a:ext cx="3813270" cy="535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spc="400" dirty="0">
                <a:solidFill>
                  <a:srgbClr val="FCBF00"/>
                </a:solidFill>
              </a:rPr>
              <a:t>PRESENTER NAME HERE</a:t>
            </a:r>
            <a:endParaRPr lang="hu-HU" sz="1400" b="1" spc="400" dirty="0">
              <a:solidFill>
                <a:srgbClr val="FCB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2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809166-485B-544C-B18A-E0C43A349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B4D602-C177-B847-811C-16B606752C71}"/>
              </a:ext>
            </a:extLst>
          </p:cNvPr>
          <p:cNvSpPr/>
          <p:nvPr/>
        </p:nvSpPr>
        <p:spPr>
          <a:xfrm>
            <a:off x="0" y="3414531"/>
            <a:ext cx="9144000" cy="172896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310BD-7A9D-4E45-8B41-F619F33D367B}"/>
              </a:ext>
            </a:extLst>
          </p:cNvPr>
          <p:cNvSpPr txBox="1"/>
          <p:nvPr/>
        </p:nvSpPr>
        <p:spPr>
          <a:xfrm>
            <a:off x="1472453" y="3616067"/>
            <a:ext cx="619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</a:rPr>
              <a:t>TITLE OF PRESENTATION HERE</a:t>
            </a:r>
            <a:endParaRPr lang="hu-HU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57E497-818D-004A-930D-9BECAA8A9C91}"/>
              </a:ext>
            </a:extLst>
          </p:cNvPr>
          <p:cNvGrpSpPr/>
          <p:nvPr/>
        </p:nvGrpSpPr>
        <p:grpSpPr>
          <a:xfrm>
            <a:off x="2654617" y="1690542"/>
            <a:ext cx="3809612" cy="317138"/>
            <a:chOff x="2417933" y="1677699"/>
            <a:chExt cx="4079520" cy="33960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252187-C253-CB4E-8C22-9BF8DFA8B5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7933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0C8EFB-DBFE-A64C-8279-F0E73D361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4040968" y="1677699"/>
              <a:ext cx="905622" cy="339607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CF8BB2C-D75E-D146-B58B-DAD13701A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017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394CF06-FB9B-7949-9CF4-956BE71C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496" y="2162768"/>
            <a:ext cx="4290224" cy="6695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1CF88B-2ACE-C448-BF0F-AAE1F0FF9952}"/>
              </a:ext>
            </a:extLst>
          </p:cNvPr>
          <p:cNvSpPr txBox="1">
            <a:spLocks/>
          </p:cNvSpPr>
          <p:nvPr/>
        </p:nvSpPr>
        <p:spPr>
          <a:xfrm>
            <a:off x="2653791" y="4185501"/>
            <a:ext cx="3813270" cy="535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spc="400" dirty="0">
                <a:solidFill>
                  <a:srgbClr val="FCBF00"/>
                </a:solidFill>
              </a:rPr>
              <a:t>PRESENTER NAME HERE</a:t>
            </a:r>
            <a:endParaRPr lang="hu-HU" sz="1400" b="1" spc="400" dirty="0">
              <a:solidFill>
                <a:srgbClr val="FCB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63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D8D2B4-3078-AC42-87D1-22EC861A1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2" r="29085" b="40526"/>
          <a:stretch/>
        </p:blipFill>
        <p:spPr>
          <a:xfrm>
            <a:off x="0" y="2150473"/>
            <a:ext cx="9144000" cy="26875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F10C6-0B9E-814C-93F4-810BC62AD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EF7765-FDF0-884B-AC19-7D9E01AB70BA}"/>
              </a:ext>
            </a:extLst>
          </p:cNvPr>
          <p:cNvSpPr/>
          <p:nvPr/>
        </p:nvSpPr>
        <p:spPr>
          <a:xfrm>
            <a:off x="0" y="1"/>
            <a:ext cx="9144000" cy="257175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EB156-C05B-BC44-B6B6-B2AD40C31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" t="40566" r="22269" b="-1124"/>
          <a:stretch/>
        </p:blipFill>
        <p:spPr>
          <a:xfrm>
            <a:off x="0" y="13655"/>
            <a:ext cx="9144000" cy="122627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67599CE-9F54-BC4B-A968-7B558ABA898B}"/>
              </a:ext>
            </a:extLst>
          </p:cNvPr>
          <p:cNvSpPr txBox="1">
            <a:spLocks/>
          </p:cNvSpPr>
          <p:nvPr/>
        </p:nvSpPr>
        <p:spPr>
          <a:xfrm>
            <a:off x="3190009" y="329161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8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8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2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8F1AE-E126-8440-BC25-692B041B614B}"/>
              </a:ext>
            </a:extLst>
          </p:cNvPr>
          <p:cNvSpPr/>
          <p:nvPr/>
        </p:nvSpPr>
        <p:spPr>
          <a:xfrm>
            <a:off x="-1" y="2571751"/>
            <a:ext cx="9143999" cy="2260166"/>
          </a:xfrm>
          <a:prstGeom prst="rect">
            <a:avLst/>
          </a:prstGeom>
          <a:solidFill>
            <a:srgbClr val="22222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42160FC-5151-BD4A-AB77-33F8038E263E}"/>
              </a:ext>
            </a:extLst>
          </p:cNvPr>
          <p:cNvSpPr txBox="1">
            <a:spLocks/>
          </p:cNvSpPr>
          <p:nvPr/>
        </p:nvSpPr>
        <p:spPr>
          <a:xfrm>
            <a:off x="0" y="1318425"/>
            <a:ext cx="9144000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b="1" spc="600" dirty="0">
                <a:solidFill>
                  <a:schemeClr val="bg1"/>
                </a:solidFill>
              </a:rPr>
              <a:t>MAIN TITLE HERE</a:t>
            </a:r>
            <a:endParaRPr lang="en-US" b="1" spc="600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E8EC631-D877-2248-AAA6-096FE80F1628}"/>
              </a:ext>
            </a:extLst>
          </p:cNvPr>
          <p:cNvSpPr txBox="1">
            <a:spLocks/>
          </p:cNvSpPr>
          <p:nvPr/>
        </p:nvSpPr>
        <p:spPr>
          <a:xfrm>
            <a:off x="0" y="1918032"/>
            <a:ext cx="9144000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spc="600" dirty="0"/>
              <a:t>SUBTITLE HERE</a:t>
            </a:r>
            <a:endParaRPr lang="en-US" sz="1200" b="1" spc="600" dirty="0"/>
          </a:p>
        </p:txBody>
      </p:sp>
    </p:spTree>
    <p:extLst>
      <p:ext uri="{BB962C8B-B14F-4D97-AF65-F5344CB8AC3E}">
        <p14:creationId xmlns:p14="http://schemas.microsoft.com/office/powerpoint/2010/main" val="645836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05484B-35F1-B14C-BDE1-EF01432DA2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23" b="29324"/>
          <a:stretch/>
        </p:blipFill>
        <p:spPr>
          <a:xfrm>
            <a:off x="0" y="2577087"/>
            <a:ext cx="9144000" cy="2256235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F10C6-0B9E-814C-93F4-810BC62AD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EF7765-FDF0-884B-AC19-7D9E01AB70BA}"/>
              </a:ext>
            </a:extLst>
          </p:cNvPr>
          <p:cNvSpPr/>
          <p:nvPr/>
        </p:nvSpPr>
        <p:spPr>
          <a:xfrm>
            <a:off x="0" y="1"/>
            <a:ext cx="9144000" cy="2571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EB156-C05B-BC44-B6B6-B2AD40C31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" t="40566" r="22269" b="-1124"/>
          <a:stretch/>
        </p:blipFill>
        <p:spPr>
          <a:xfrm>
            <a:off x="0" y="13655"/>
            <a:ext cx="9144000" cy="122627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67599CE-9F54-BC4B-A968-7B558ABA898B}"/>
              </a:ext>
            </a:extLst>
          </p:cNvPr>
          <p:cNvSpPr txBox="1">
            <a:spLocks/>
          </p:cNvSpPr>
          <p:nvPr/>
        </p:nvSpPr>
        <p:spPr>
          <a:xfrm>
            <a:off x="3190009" y="329161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8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8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2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42160FC-5151-BD4A-AB77-33F8038E263E}"/>
              </a:ext>
            </a:extLst>
          </p:cNvPr>
          <p:cNvSpPr txBox="1">
            <a:spLocks/>
          </p:cNvSpPr>
          <p:nvPr/>
        </p:nvSpPr>
        <p:spPr>
          <a:xfrm>
            <a:off x="0" y="1318425"/>
            <a:ext cx="9144000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b="1" spc="600" dirty="0">
                <a:solidFill>
                  <a:schemeClr val="bg1"/>
                </a:solidFill>
              </a:rPr>
              <a:t>MAIN TITLE HERE</a:t>
            </a:r>
            <a:endParaRPr lang="en-US" b="1" spc="600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E8EC631-D877-2248-AAA6-096FE80F1628}"/>
              </a:ext>
            </a:extLst>
          </p:cNvPr>
          <p:cNvSpPr txBox="1">
            <a:spLocks/>
          </p:cNvSpPr>
          <p:nvPr/>
        </p:nvSpPr>
        <p:spPr>
          <a:xfrm>
            <a:off x="0" y="1918032"/>
            <a:ext cx="9144000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spc="600" dirty="0">
                <a:solidFill>
                  <a:schemeClr val="accent1"/>
                </a:solidFill>
              </a:rPr>
              <a:t>SUBTITLE HERE</a:t>
            </a:r>
            <a:endParaRPr lang="en-US" sz="1200" b="1" spc="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70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tx1">
                  <a:lumMod val="90000"/>
                  <a:lumOff val="1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>
                <a:solidFill>
                  <a:schemeClr val="accent1"/>
                </a:solidFill>
              </a:rPr>
              <a:t>SECOND LINE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4336F-0A50-D647-A250-D289EB7F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EBB1F253-4427-EA4A-8CAE-458949AAAFC3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1092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Content here </a:t>
            </a:r>
          </a:p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130772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/>
              <a:t>SECOND LINE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4336F-0A50-D647-A250-D289EB7F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EBB1F253-4427-EA4A-8CAE-458949AAAFC3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1092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r>
              <a:rPr lang="en-US" sz="2000" dirty="0"/>
              <a:t>Content here </a:t>
            </a:r>
          </a:p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r>
              <a:rPr lang="en-US" sz="2000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17410000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PAM_Color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B8BA0"/>
    </a:accent3>
    <a:accent4>
      <a:srgbClr val="A3C644"/>
    </a:accent4>
    <a:accent5>
      <a:srgbClr val="7F993A"/>
    </a:accent5>
    <a:accent6>
      <a:srgbClr val="B22746"/>
    </a:accent6>
    <a:hlink>
      <a:srgbClr val="32B6CE"/>
    </a:hlink>
    <a:folHlink>
      <a:srgbClr val="1B8A9F"/>
    </a:folHlink>
  </a:clrScheme>
  <a:fontScheme name="Revolution">
    <a:majorFont>
      <a:latin typeface="Trebuchet MS"/>
      <a:ea typeface=""/>
      <a:cs typeface=""/>
      <a:font script="Jpan" typeface="ＭＳ ゴシック"/>
      <a:font script="Hans" typeface="宋体"/>
      <a:font script="Hant" typeface="新細明體"/>
    </a:majorFont>
    <a:minorFont>
      <a:latin typeface="Trebuchet MS"/>
      <a:ea typeface=""/>
      <a:cs typeface=""/>
      <a:font script="Jpan" typeface="ＭＳ ゴシック"/>
      <a:font script="Hans" typeface="宋体"/>
      <a:font script="Hant" typeface="新細明體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EPAM_Color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B8BA0"/>
    </a:accent3>
    <a:accent4>
      <a:srgbClr val="A3C644"/>
    </a:accent4>
    <a:accent5>
      <a:srgbClr val="7F993A"/>
    </a:accent5>
    <a:accent6>
      <a:srgbClr val="B22746"/>
    </a:accent6>
    <a:hlink>
      <a:srgbClr val="32B6CE"/>
    </a:hlink>
    <a:folHlink>
      <a:srgbClr val="1B8A9F"/>
    </a:folHlink>
  </a:clrScheme>
  <a:fontScheme name="Revolution">
    <a:majorFont>
      <a:latin typeface="Trebuchet MS"/>
      <a:ea typeface=""/>
      <a:cs typeface=""/>
      <a:font script="Jpan" typeface="ＭＳ ゴシック"/>
      <a:font script="Hans" typeface="宋体"/>
      <a:font script="Hant" typeface="新細明體"/>
    </a:majorFont>
    <a:minorFont>
      <a:latin typeface="Trebuchet MS"/>
      <a:ea typeface=""/>
      <a:cs typeface=""/>
      <a:font script="Jpan" typeface="ＭＳ ゴシック"/>
      <a:font script="Hans" typeface="宋体"/>
      <a:font script="Hant" typeface="新細明體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424</TotalTime>
  <Words>749</Words>
  <Application>Microsoft Macintosh PowerPoint</Application>
  <PresentationFormat>On-screen Show (16:9)</PresentationFormat>
  <Paragraphs>130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Source Sans Pro</vt:lpstr>
      <vt:lpstr>Source Sans Pro Black</vt:lpstr>
      <vt:lpstr>Covers</vt:lpstr>
      <vt:lpstr>General</vt:lpstr>
      <vt:lpstr>Breakers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Peter Verhas</cp:lastModifiedBy>
  <cp:revision>85</cp:revision>
  <dcterms:created xsi:type="dcterms:W3CDTF">2018-01-26T19:23:30Z</dcterms:created>
  <dcterms:modified xsi:type="dcterms:W3CDTF">2019-09-05T16:04:53Z</dcterms:modified>
</cp:coreProperties>
</file>